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85A7-0556-4310-91AC-66D579817A5A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824A-E2CB-4982-B45D-EC34B699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A2A3-F3A0-448B-B652-21419F8B2361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116930"/>
            <a:ext cx="10515600" cy="94116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Arial" pitchFamily="34" charset="0"/>
              </a:rPr>
              <a:t>Course Registration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" y="876300"/>
            <a:ext cx="5257800" cy="5897880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Course Registration System?</a:t>
            </a:r>
          </a:p>
          <a:p>
            <a:pPr marL="0" indent="0">
              <a:buNone/>
            </a:pPr>
            <a:r>
              <a:rPr lang="en-US" sz="1200" dirty="0">
                <a:latin typeface="Comic Sans MS" panose="030F0702030302020204" pitchFamily="66" charset="0"/>
              </a:rPr>
              <a:t>An online system in which students can complete the</a:t>
            </a:r>
          </a:p>
          <a:p>
            <a:pPr marL="0" indent="0">
              <a:buNone/>
            </a:pPr>
            <a:r>
              <a:rPr lang="en-US" sz="1200" dirty="0">
                <a:latin typeface="Comic Sans MS" panose="030F0702030302020204" pitchFamily="66" charset="0"/>
              </a:rPr>
              <a:t>whole course registration procedures through a website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cs typeface="Arial" pitchFamily="34" charset="0"/>
              </a:rPr>
              <a:t>Equipment needed for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Operating System (Windows 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Visual Studio Code as 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Comic Sans MS" panose="030F0702030302020204" pitchFamily="66" charset="0"/>
                <a:cs typeface="Arial" pitchFamily="34" charset="0"/>
              </a:rPr>
              <a:t>Django</a:t>
            </a: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 2.0.2 as Web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Comic Sans MS" panose="030F0702030302020204" pitchFamily="66" charset="0"/>
                <a:cs typeface="Arial" pitchFamily="34" charset="0"/>
              </a:rPr>
              <a:t>Postgresql</a:t>
            </a: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 for using Database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Python, HTML, CSS, JavaScript </a:t>
            </a:r>
            <a:r>
              <a:rPr lang="en-US" sz="1400" dirty="0" err="1">
                <a:latin typeface="Comic Sans MS" panose="030F0702030302020204" pitchFamily="66" charset="0"/>
                <a:cs typeface="Arial" pitchFamily="34" charset="0"/>
              </a:rPr>
              <a:t>etc</a:t>
            </a: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 as the 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702030302020204" pitchFamily="66" charset="0"/>
                <a:cs typeface="Arial" pitchFamily="34" charset="0"/>
              </a:rPr>
              <a:t>    programming languages for Coding and designing stuff.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5920" y="116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Features and Interface of the Website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0229" y="577600"/>
            <a:ext cx="428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Comic Sans MS" panose="030F0702030302020204" pitchFamily="66" charset="0"/>
              </a:rPr>
              <a:t>Students and Teachers can signup using their own information through a verification system.</a:t>
            </a:r>
          </a:p>
          <a:p>
            <a:endParaRPr lang="en-US" sz="13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Comic Sans MS" panose="030F0702030302020204" pitchFamily="66" charset="0"/>
              </a:rPr>
              <a:t>After login students can select semester and complete the corresponding course registration form. They can also see the course lists of the semester.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Comic Sans MS" panose="030F0702030302020204" pitchFamily="66" charset="0"/>
              </a:rPr>
              <a:t>After login teachers can view the registration forms submitted for a semester and verify them. They can also observe real-time graphical view (bar chart, pie chart) of the submissions of a 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>
                <a:latin typeface="Comic Sans MS" panose="030F0702030302020204" pitchFamily="66" charset="0"/>
              </a:rPr>
              <a:t>Student &amp; Teacher both can apply for new password if they forget password. Applications will be verified through E-mail verification system. In summary, the whole course registration process will be performed much more efficiently than before.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99659" y="6334780"/>
            <a:ext cx="219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Risal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Shahriar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Shefin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	  1603081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3" y="1917886"/>
            <a:ext cx="2462263" cy="2462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2" y="670198"/>
            <a:ext cx="3147750" cy="181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79" y="2892502"/>
            <a:ext cx="3147750" cy="1580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2" y="4794005"/>
            <a:ext cx="3147750" cy="1640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79" y="4716575"/>
            <a:ext cx="3147750" cy="161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198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Wingdings</vt:lpstr>
      <vt:lpstr>Office Theme</vt:lpstr>
      <vt:lpstr>Course Registration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21</cp:revision>
  <dcterms:created xsi:type="dcterms:W3CDTF">2020-01-05T11:13:53Z</dcterms:created>
  <dcterms:modified xsi:type="dcterms:W3CDTF">2020-01-21T11:05:05Z</dcterms:modified>
</cp:coreProperties>
</file>