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E19B-652F-4763-8F7F-32C539B143A4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C539-562D-46FF-9CAE-72135D31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059" y="200399"/>
            <a:ext cx="4628518" cy="50358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HALL MEAL SYSTEM, RUET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8846" y="200399"/>
            <a:ext cx="7073153" cy="665760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Features and Interface of the website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Students can sign up with their student ID</a:t>
            </a:r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and can log in with their ID and Password After log in they can on or off their meal system.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They also can see their every day charge for meal.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Admin can see the students log in information and can also see the details of students whether their meal is on or off.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</a:rPr>
              <a:t> </a:t>
            </a:r>
            <a:endParaRPr lang="en-US" sz="1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				                 </a:t>
            </a:r>
            <a:r>
              <a:rPr lang="en-US" sz="1800" b="1" dirty="0">
                <a:solidFill>
                  <a:schemeClr val="accent1"/>
                </a:solidFill>
              </a:rPr>
              <a:t>GM MEHRAB HOSSEN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				                                </a:t>
            </a:r>
            <a:r>
              <a:rPr lang="en-US" sz="1800" b="1" dirty="0">
                <a:solidFill>
                  <a:schemeClr val="accent1"/>
                </a:solidFill>
              </a:rPr>
              <a:t>1603027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13789" y="1166191"/>
            <a:ext cx="4628518" cy="52611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mic Sans MS" panose="030F0702030302020204" pitchFamily="66" charset="0"/>
              </a:rPr>
              <a:t>What is online hall meal system?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mic Sans MS" panose="030F0702030302020204" pitchFamily="66" charset="0"/>
              </a:rPr>
              <a:t>An online website where every day meal, bill and payment  of every student of RUET can be found.</a:t>
            </a:r>
          </a:p>
          <a:p>
            <a:pPr marL="285750" indent="-285750">
              <a:buFontTx/>
              <a:buChar char="-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mic Sans MS" panose="030F0702030302020204" pitchFamily="66" charset="0"/>
              </a:rPr>
              <a:t>Equipments</a:t>
            </a:r>
            <a:r>
              <a:rPr lang="en-US" sz="2000" b="1" dirty="0">
                <a:latin typeface="Comic Sans MS" panose="030F0702030302020204" pitchFamily="66" charset="0"/>
              </a:rPr>
              <a:t> needed for the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omic Sans MS" panose="030F0702030302020204" pitchFamily="66" charset="0"/>
            </a:endParaRP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Operating System (Windows 10)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Microsoft Visual Studio Code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XAMPP as Hosting server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MySQL for using Database 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Google Chrome Browser</a:t>
            </a:r>
          </a:p>
          <a:p>
            <a:pPr marL="685800" lvl="1" indent="-2286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PHP, HTML, CSS etc. as the programming languages for Coding and designing stuff.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6" y="2156011"/>
            <a:ext cx="3935506" cy="254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163" y="2168331"/>
            <a:ext cx="2707341" cy="272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57" y="4839027"/>
            <a:ext cx="3585883" cy="188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81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Comic Sans MS</vt:lpstr>
      <vt:lpstr>Wingdings</vt:lpstr>
      <vt:lpstr>Office Theme</vt:lpstr>
      <vt:lpstr>HALL MEAL SYSTEM, RUET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MEAL SYSTEM,RUET</dc:title>
  <dc:creator>gmmehrab@gmail.com</dc:creator>
  <cp:lastModifiedBy>Sabir Khan Akash</cp:lastModifiedBy>
  <cp:revision>6</cp:revision>
  <dcterms:created xsi:type="dcterms:W3CDTF">2020-01-21T10:01:42Z</dcterms:created>
  <dcterms:modified xsi:type="dcterms:W3CDTF">2020-01-21T10:56:15Z</dcterms:modified>
</cp:coreProperties>
</file>