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85A7-0556-4310-91AC-66D579817A5A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8824A-E2CB-4982-B45D-EC34B699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" y="39106"/>
            <a:ext cx="4437380" cy="94116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RUET Online Admit Card Download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18" y="980266"/>
            <a:ext cx="4073787" cy="3846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w Cen MT Condensed Extra Bold" panose="020B0803020202020204" pitchFamily="34" charset="0"/>
              </a:rPr>
              <a:t>What is RUET online </a:t>
            </a:r>
            <a:r>
              <a:rPr lang="en-US" sz="2100" dirty="0">
                <a:latin typeface="Tw Cen MT Condensed Extra Bold" panose="020B0803020202020204" pitchFamily="34" charset="0"/>
              </a:rPr>
              <a:t>admit card download system?</a:t>
            </a:r>
          </a:p>
          <a:p>
            <a:pPr marL="0" indent="0">
              <a:buNone/>
            </a:pPr>
            <a:r>
              <a:rPr lang="en-US" sz="1500" dirty="0">
                <a:latin typeface="Comic Sans MS" panose="030F0702030302020204" pitchFamily="66" charset="0"/>
              </a:rPr>
              <a:t>An online website where all the semester final examination admit card will be available to collect easily from anywhere any time within the period of time.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Tw Cen MT Condensed Extra Bold" panose="020B080302020202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Equipment needed for the project: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>
                <a:latin typeface="Comic Sans MS" panose="030F0702030302020204" pitchFamily="66" charset="0"/>
              </a:rPr>
              <a:t>Operating System (Windows 10)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>
                <a:latin typeface="Comic Sans MS" panose="030F0702030302020204" pitchFamily="66" charset="0"/>
              </a:rPr>
              <a:t>Microsoft Visual Studio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>
                <a:latin typeface="Comic Sans MS" panose="030F0702030302020204" pitchFamily="66" charset="0"/>
              </a:rPr>
              <a:t>XAMPP as Hosting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>
                <a:latin typeface="Comic Sans MS" panose="030F0702030302020204" pitchFamily="66" charset="0"/>
              </a:rPr>
              <a:t>MySQL for using Database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>
                <a:latin typeface="Comic Sans MS" panose="030F0702030302020204" pitchFamily="66" charset="0"/>
              </a:rPr>
              <a:t>Google Chrome Browser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>
                <a:latin typeface="Comic Sans MS" panose="030F0702030302020204" pitchFamily="66" charset="0"/>
              </a:rPr>
              <a:t>PHP, HTML, CSS etc. as the programming</a:t>
            </a:r>
          </a:p>
          <a:p>
            <a:pPr marL="0" indent="0">
              <a:buNone/>
            </a:pPr>
            <a:r>
              <a:rPr lang="en-US" sz="1500" dirty="0">
                <a:latin typeface="Comic Sans MS" panose="030F0702030302020204" pitchFamily="66" charset="0"/>
              </a:rPr>
              <a:t>    languages for Coding and designing stuff.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5149" y="980267"/>
            <a:ext cx="396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Features and Interface of the Website: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45149" y="1665390"/>
            <a:ext cx="4284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Students can Signup with their student ID 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and other info and login with ID &amp; password.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After login students can visit their personal profile page.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In their profile page they will gate a button to download their own admit card.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</a:rPr>
              <a:t>After the download they can logout the session and left the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87393" y="4900222"/>
            <a:ext cx="171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Hossain Ali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 1603115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5" y="4826270"/>
            <a:ext cx="3710195" cy="1705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16" y="1205634"/>
            <a:ext cx="3185561" cy="2310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75" y="4340053"/>
            <a:ext cx="4457700" cy="2065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Comic Sans MS</vt:lpstr>
      <vt:lpstr>Tw Cen MT Condensed Extra Bold</vt:lpstr>
      <vt:lpstr>Wingdings</vt:lpstr>
      <vt:lpstr>Office Theme</vt:lpstr>
      <vt:lpstr>RUET Online Admit Card Download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Sabir Khan Akash</cp:lastModifiedBy>
  <cp:revision>18</cp:revision>
  <dcterms:created xsi:type="dcterms:W3CDTF">2020-01-05T11:13:53Z</dcterms:created>
  <dcterms:modified xsi:type="dcterms:W3CDTF">2020-01-21T11:02:21Z</dcterms:modified>
</cp:coreProperties>
</file>