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8FC67-A53F-43EF-A395-257BBC0E90B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624ED8-F050-465A-A620-019C9CE23CDA}">
      <dgm:prSet phldrT="[Text]"/>
      <dgm:spPr>
        <a:solidFill>
          <a:schemeClr val="accent1"/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n-US" b="0" dirty="0" err="1" smtClean="0">
              <a:solidFill>
                <a:schemeClr val="tx1"/>
              </a:solidFill>
              <a:latin typeface="Comic Sans MS" panose="030F0702030302020204" pitchFamily="66" charset="0"/>
            </a:rPr>
            <a:t>Rajshahi</a:t>
          </a:r>
          <a:r>
            <a:rPr lang="en-US" b="0" dirty="0" smtClean="0">
              <a:solidFill>
                <a:schemeClr val="tx1"/>
              </a:solidFill>
              <a:latin typeface="Comic Sans MS" panose="030F0702030302020204" pitchFamily="66" charset="0"/>
            </a:rPr>
            <a:t> University of Engineering and Technology</a:t>
          </a:r>
          <a:endParaRPr lang="en-US" b="0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49CC631A-E945-43BE-A451-1209AB15BC0D}" type="sibTrans" cxnId="{3034F1BC-A2DB-4E38-A21E-5F76AD28FBEE}">
      <dgm:prSet/>
      <dgm:spPr>
        <a:solidFill>
          <a:schemeClr val="bg2"/>
        </a:solidFill>
        <a:ln>
          <a:solidFill>
            <a:schemeClr val="bg2"/>
          </a:solidFill>
        </a:ln>
      </dgm:spPr>
      <dgm:t>
        <a:bodyPr/>
        <a:lstStyle/>
        <a:p>
          <a:endParaRPr lang="en-US"/>
        </a:p>
      </dgm:t>
    </dgm:pt>
    <dgm:pt modelId="{863C521B-F620-4CFD-948F-7DF3854A4FBD}" type="parTrans" cxnId="{3034F1BC-A2DB-4E38-A21E-5F76AD28FBEE}">
      <dgm:prSet/>
      <dgm:spPr/>
      <dgm:t>
        <a:bodyPr/>
        <a:lstStyle/>
        <a:p>
          <a:endParaRPr lang="en-US"/>
        </a:p>
      </dgm:t>
    </dgm:pt>
    <dgm:pt modelId="{C26A7690-AE26-4062-AEEF-35E74D900CB1}" type="pres">
      <dgm:prSet presAssocID="{B4A8FC67-A53F-43EF-A395-257BBC0E90B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462625D-8D1F-4BCE-BA1C-DC36FE0B55CE}" type="pres">
      <dgm:prSet presAssocID="{B4A8FC67-A53F-43EF-A395-257BBC0E90B0}" presName="Name1" presStyleCnt="0"/>
      <dgm:spPr/>
    </dgm:pt>
    <dgm:pt modelId="{B7876E39-2ACB-47D4-B28C-A759EC0ECB1A}" type="pres">
      <dgm:prSet presAssocID="{B4A8FC67-A53F-43EF-A395-257BBC0E90B0}" presName="cycle" presStyleCnt="0"/>
      <dgm:spPr/>
    </dgm:pt>
    <dgm:pt modelId="{7DE3B4EA-2B5D-40DD-B35C-817899C2CC83}" type="pres">
      <dgm:prSet presAssocID="{B4A8FC67-A53F-43EF-A395-257BBC0E90B0}" presName="srcNode" presStyleLbl="node1" presStyleIdx="0" presStyleCnt="1"/>
      <dgm:spPr/>
    </dgm:pt>
    <dgm:pt modelId="{964B3146-F005-4E61-B9FD-5A19B630698B}" type="pres">
      <dgm:prSet presAssocID="{B4A8FC67-A53F-43EF-A395-257BBC0E90B0}" presName="conn" presStyleLbl="parChTrans1D2" presStyleIdx="0" presStyleCnt="1" custLinFactY="-43316" custLinFactNeighborX="17850" custLinFactNeighborY="-100000"/>
      <dgm:spPr/>
      <dgm:t>
        <a:bodyPr/>
        <a:lstStyle/>
        <a:p>
          <a:endParaRPr lang="en-US"/>
        </a:p>
      </dgm:t>
    </dgm:pt>
    <dgm:pt modelId="{4F59C509-D682-4B7A-8FC2-83428559BAA5}" type="pres">
      <dgm:prSet presAssocID="{B4A8FC67-A53F-43EF-A395-257BBC0E90B0}" presName="extraNode" presStyleLbl="node1" presStyleIdx="0" presStyleCnt="1"/>
      <dgm:spPr/>
    </dgm:pt>
    <dgm:pt modelId="{27219519-C376-43A7-8D56-9644F7C477AD}" type="pres">
      <dgm:prSet presAssocID="{B4A8FC67-A53F-43EF-A395-257BBC0E90B0}" presName="dstNode" presStyleLbl="node1" presStyleIdx="0" presStyleCnt="1"/>
      <dgm:spPr/>
    </dgm:pt>
    <dgm:pt modelId="{A52A49A8-1BA4-47F3-A51C-977DF6137081}" type="pres">
      <dgm:prSet presAssocID="{A9624ED8-F050-465A-A620-019C9CE23CDA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9BFB2-AD0B-413F-BE58-8160D14023D9}" type="pres">
      <dgm:prSet presAssocID="{A9624ED8-F050-465A-A620-019C9CE23CDA}" presName="accent_1" presStyleCnt="0"/>
      <dgm:spPr/>
    </dgm:pt>
    <dgm:pt modelId="{0D8B5200-FE06-4DCF-9236-2DB9090A559B}" type="pres">
      <dgm:prSet presAssocID="{A9624ED8-F050-465A-A620-019C9CE23CDA}" presName="accentRepeatNode" presStyleLbl="solidFgAcc1" presStyleIdx="0" presStyleCnt="1"/>
      <dgm:spPr/>
    </dgm:pt>
  </dgm:ptLst>
  <dgm:cxnLst>
    <dgm:cxn modelId="{09FEE877-9EAE-4C0E-A413-7EAA0752DF2C}" type="presOf" srcId="{B4A8FC67-A53F-43EF-A395-257BBC0E90B0}" destId="{C26A7690-AE26-4062-AEEF-35E74D900CB1}" srcOrd="0" destOrd="0" presId="urn:microsoft.com/office/officeart/2008/layout/VerticalCurvedList"/>
    <dgm:cxn modelId="{3034F1BC-A2DB-4E38-A21E-5F76AD28FBEE}" srcId="{B4A8FC67-A53F-43EF-A395-257BBC0E90B0}" destId="{A9624ED8-F050-465A-A620-019C9CE23CDA}" srcOrd="0" destOrd="0" parTransId="{863C521B-F620-4CFD-948F-7DF3854A4FBD}" sibTransId="{49CC631A-E945-43BE-A451-1209AB15BC0D}"/>
    <dgm:cxn modelId="{217EC268-8621-414D-A425-00F02F525AED}" type="presOf" srcId="{49CC631A-E945-43BE-A451-1209AB15BC0D}" destId="{964B3146-F005-4E61-B9FD-5A19B630698B}" srcOrd="0" destOrd="0" presId="urn:microsoft.com/office/officeart/2008/layout/VerticalCurvedList"/>
    <dgm:cxn modelId="{96D10383-BEBA-4BFF-840E-32F07949A293}" type="presOf" srcId="{A9624ED8-F050-465A-A620-019C9CE23CDA}" destId="{A52A49A8-1BA4-47F3-A51C-977DF6137081}" srcOrd="0" destOrd="0" presId="urn:microsoft.com/office/officeart/2008/layout/VerticalCurvedList"/>
    <dgm:cxn modelId="{08B0DB54-B74A-4CFE-93A8-AEDEC0C7273E}" type="presParOf" srcId="{C26A7690-AE26-4062-AEEF-35E74D900CB1}" destId="{6462625D-8D1F-4BCE-BA1C-DC36FE0B55CE}" srcOrd="0" destOrd="0" presId="urn:microsoft.com/office/officeart/2008/layout/VerticalCurvedList"/>
    <dgm:cxn modelId="{EE3822E5-DD23-4F6E-9D39-EA4C90D411AB}" type="presParOf" srcId="{6462625D-8D1F-4BCE-BA1C-DC36FE0B55CE}" destId="{B7876E39-2ACB-47D4-B28C-A759EC0ECB1A}" srcOrd="0" destOrd="0" presId="urn:microsoft.com/office/officeart/2008/layout/VerticalCurvedList"/>
    <dgm:cxn modelId="{CC475D8E-1AD3-4A8E-B093-528E9DDC1411}" type="presParOf" srcId="{B7876E39-2ACB-47D4-B28C-A759EC0ECB1A}" destId="{7DE3B4EA-2B5D-40DD-B35C-817899C2CC83}" srcOrd="0" destOrd="0" presId="urn:microsoft.com/office/officeart/2008/layout/VerticalCurvedList"/>
    <dgm:cxn modelId="{1CD9EF41-FD41-45BC-BE87-A22B091628D2}" type="presParOf" srcId="{B7876E39-2ACB-47D4-B28C-A759EC0ECB1A}" destId="{964B3146-F005-4E61-B9FD-5A19B630698B}" srcOrd="1" destOrd="0" presId="urn:microsoft.com/office/officeart/2008/layout/VerticalCurvedList"/>
    <dgm:cxn modelId="{5A8C4D4B-6DB1-4DDA-AECA-FFC10AE0AE79}" type="presParOf" srcId="{B7876E39-2ACB-47D4-B28C-A759EC0ECB1A}" destId="{4F59C509-D682-4B7A-8FC2-83428559BAA5}" srcOrd="2" destOrd="0" presId="urn:microsoft.com/office/officeart/2008/layout/VerticalCurvedList"/>
    <dgm:cxn modelId="{F07098D2-EF7C-4DE9-B34D-8B2B0195B934}" type="presParOf" srcId="{B7876E39-2ACB-47D4-B28C-A759EC0ECB1A}" destId="{27219519-C376-43A7-8D56-9644F7C477AD}" srcOrd="3" destOrd="0" presId="urn:microsoft.com/office/officeart/2008/layout/VerticalCurvedList"/>
    <dgm:cxn modelId="{EAD3343E-66AE-4FFD-8E62-07ABEFDCBDD6}" type="presParOf" srcId="{6462625D-8D1F-4BCE-BA1C-DC36FE0B55CE}" destId="{A52A49A8-1BA4-47F3-A51C-977DF6137081}" srcOrd="1" destOrd="0" presId="urn:microsoft.com/office/officeart/2008/layout/VerticalCurvedList"/>
    <dgm:cxn modelId="{E1A96832-5D12-4C30-8122-0A706D69F7D4}" type="presParOf" srcId="{6462625D-8D1F-4BCE-BA1C-DC36FE0B55CE}" destId="{61B9BFB2-AD0B-413F-BE58-8160D14023D9}" srcOrd="2" destOrd="0" presId="urn:microsoft.com/office/officeart/2008/layout/VerticalCurvedList"/>
    <dgm:cxn modelId="{30998E60-FF08-4FE1-9F57-CA117127A49E}" type="presParOf" srcId="{61B9BFB2-AD0B-413F-BE58-8160D14023D9}" destId="{0D8B5200-FE06-4DCF-9236-2DB9090A55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B3146-F005-4E61-B9FD-5A19B630698B}">
      <dsp:nvSpPr>
        <dsp:cNvPr id="0" name=""/>
        <dsp:cNvSpPr/>
      </dsp:nvSpPr>
      <dsp:spPr>
        <a:xfrm>
          <a:off x="-799198" y="-681324"/>
          <a:ext cx="1362648" cy="1362648"/>
        </a:xfrm>
        <a:prstGeom prst="blockArc">
          <a:avLst>
            <a:gd name="adj1" fmla="val 18900000"/>
            <a:gd name="adj2" fmla="val 2700000"/>
            <a:gd name="adj3" fmla="val 1585"/>
          </a:avLst>
        </a:prstGeom>
        <a:solidFill>
          <a:schemeClr val="bg2"/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A49A8-1BA4-47F3-A51C-977DF6137081}">
      <dsp:nvSpPr>
        <dsp:cNvPr id="0" name=""/>
        <dsp:cNvSpPr/>
      </dsp:nvSpPr>
      <dsp:spPr>
        <a:xfrm>
          <a:off x="310530" y="254495"/>
          <a:ext cx="6866783" cy="49684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193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dirty="0" err="1" smtClean="0">
              <a:solidFill>
                <a:schemeClr val="tx1"/>
              </a:solidFill>
              <a:latin typeface="Comic Sans MS" panose="030F0702030302020204" pitchFamily="66" charset="0"/>
            </a:rPr>
            <a:t>Rajshahi</a:t>
          </a:r>
          <a:r>
            <a:rPr lang="en-US" sz="2100" b="0" kern="1200" dirty="0" smtClean="0">
              <a:solidFill>
                <a:schemeClr val="tx1"/>
              </a:solidFill>
              <a:latin typeface="Comic Sans MS" panose="030F0702030302020204" pitchFamily="66" charset="0"/>
            </a:rPr>
            <a:t> University of Engineering and Technology</a:t>
          </a:r>
          <a:endParaRPr lang="en-US" sz="2100" b="0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310530" y="254495"/>
        <a:ext cx="6866783" cy="496848"/>
      </dsp:txXfrm>
    </dsp:sp>
    <dsp:sp modelId="{0D8B5200-FE06-4DCF-9236-2DB9090A559B}">
      <dsp:nvSpPr>
        <dsp:cNvPr id="0" name=""/>
        <dsp:cNvSpPr/>
      </dsp:nvSpPr>
      <dsp:spPr>
        <a:xfrm>
          <a:off x="0" y="192389"/>
          <a:ext cx="621060" cy="6210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01C8-A94D-4046-97E9-483B8F24E34A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7D2-7AB3-4A66-9429-38599B4E6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01C8-A94D-4046-97E9-483B8F24E34A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7D2-7AB3-4A66-9429-38599B4E6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01C8-A94D-4046-97E9-483B8F24E34A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7D2-7AB3-4A66-9429-38599B4E6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4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01C8-A94D-4046-97E9-483B8F24E34A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7D2-7AB3-4A66-9429-38599B4E6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5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01C8-A94D-4046-97E9-483B8F24E34A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7D2-7AB3-4A66-9429-38599B4E6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6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01C8-A94D-4046-97E9-483B8F24E34A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7D2-7AB3-4A66-9429-38599B4E6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01C8-A94D-4046-97E9-483B8F24E34A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7D2-7AB3-4A66-9429-38599B4E6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7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01C8-A94D-4046-97E9-483B8F24E34A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7D2-7AB3-4A66-9429-38599B4E6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9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01C8-A94D-4046-97E9-483B8F24E34A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7D2-7AB3-4A66-9429-38599B4E6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01C8-A94D-4046-97E9-483B8F24E34A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7D2-7AB3-4A66-9429-38599B4E6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7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01C8-A94D-4046-97E9-483B8F24E34A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7D2-7AB3-4A66-9429-38599B4E6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3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01C8-A94D-4046-97E9-483B8F24E34A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17D2-7AB3-4A66-9429-38599B4E6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6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54777123"/>
              </p:ext>
            </p:extLst>
          </p:nvPr>
        </p:nvGraphicFramePr>
        <p:xfrm>
          <a:off x="2236607" y="5530580"/>
          <a:ext cx="7177314" cy="100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81"/>
          <a:stretch/>
        </p:blipFill>
        <p:spPr>
          <a:xfrm>
            <a:off x="2306443" y="5762831"/>
            <a:ext cx="518709" cy="5221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3434" y="339634"/>
            <a:ext cx="608268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solidFill>
                  <a:srgbClr val="30474D"/>
                </a:solidFill>
                <a:effectLst/>
                <a:latin typeface="TektonPro-Bold"/>
              </a:rPr>
              <a:t>Project Supervisor</a:t>
            </a:r>
            <a:br>
              <a:rPr lang="en-US" sz="2400" b="1" i="0" dirty="0" smtClean="0">
                <a:solidFill>
                  <a:srgbClr val="30474D"/>
                </a:solidFill>
                <a:effectLst/>
                <a:latin typeface="TektonPro-Bold"/>
              </a:rPr>
            </a:br>
            <a:r>
              <a:rPr lang="en-US" sz="3600" b="1" i="0" dirty="0" smtClean="0">
                <a:solidFill>
                  <a:srgbClr val="00ADEE"/>
                </a:solidFill>
                <a:effectLst/>
                <a:latin typeface="TektonPro-Bold"/>
              </a:rPr>
              <a:t>Dr. Mir Md. Jahangir </a:t>
            </a:r>
            <a:r>
              <a:rPr lang="en-US" sz="3600" b="1" i="0" dirty="0" err="1" smtClean="0">
                <a:solidFill>
                  <a:srgbClr val="00ADEE"/>
                </a:solidFill>
                <a:effectLst/>
                <a:latin typeface="TektonPro-Bold"/>
              </a:rPr>
              <a:t>Kabir</a:t>
            </a:r>
            <a:r>
              <a:rPr lang="en-US" sz="3600" b="1" i="0" dirty="0" smtClean="0">
                <a:solidFill>
                  <a:srgbClr val="00ADEE"/>
                </a:solidFill>
                <a:effectLst/>
                <a:latin typeface="TektonPro-Bold"/>
              </a:rPr>
              <a:t/>
            </a:r>
            <a:br>
              <a:rPr lang="en-US" sz="3600" b="1" i="0" dirty="0" smtClean="0">
                <a:solidFill>
                  <a:srgbClr val="00ADEE"/>
                </a:solidFill>
                <a:effectLst/>
                <a:latin typeface="TektonPro-Bold"/>
              </a:rPr>
            </a:br>
            <a:r>
              <a:rPr lang="en-US" sz="2000" b="1" i="0" dirty="0" smtClean="0">
                <a:solidFill>
                  <a:srgbClr val="30474D"/>
                </a:solidFill>
                <a:effectLst/>
                <a:latin typeface="TektonPro-Bold"/>
              </a:rPr>
              <a:t>Professor</a:t>
            </a:r>
            <a:r>
              <a:rPr lang="en-US" b="1" dirty="0">
                <a:solidFill>
                  <a:srgbClr val="2596B8"/>
                </a:solidFill>
                <a:latin typeface="SourceSansPro-Bold"/>
              </a:rPr>
              <a:t/>
            </a:r>
            <a:br>
              <a:rPr lang="en-US" b="1" dirty="0">
                <a:solidFill>
                  <a:srgbClr val="2596B8"/>
                </a:solidFill>
                <a:latin typeface="SourceSansPro-Bold"/>
              </a:rPr>
            </a:br>
            <a:r>
              <a:rPr lang="en-US" sz="1600" b="1" i="0" dirty="0" err="1" smtClean="0">
                <a:solidFill>
                  <a:srgbClr val="54524F"/>
                </a:solidFill>
                <a:effectLst/>
                <a:latin typeface="SourceSansPro-Bold"/>
              </a:rPr>
              <a:t>Dept</a:t>
            </a:r>
            <a:r>
              <a:rPr lang="en-US" sz="1600" b="1" i="0" dirty="0" smtClean="0">
                <a:solidFill>
                  <a:srgbClr val="54524F"/>
                </a:solidFill>
                <a:effectLst/>
                <a:latin typeface="SourceSansPro-Bold"/>
              </a:rPr>
              <a:t> of Computer Science and Engineering</a:t>
            </a:r>
          </a:p>
          <a:p>
            <a:endParaRPr lang="en-US" sz="1600" b="1" dirty="0">
              <a:solidFill>
                <a:srgbClr val="54524F"/>
              </a:solidFill>
              <a:latin typeface="SourceSansPro-Bold"/>
            </a:endParaRPr>
          </a:p>
          <a:p>
            <a:r>
              <a:rPr lang="en-US" sz="1600" b="1" i="0" dirty="0" smtClean="0">
                <a:solidFill>
                  <a:srgbClr val="54524F"/>
                </a:solidFill>
                <a:effectLst/>
                <a:latin typeface="SourceSansPro-Bold"/>
              </a:rPr>
              <a:t/>
            </a:r>
            <a:br>
              <a:rPr lang="en-US" sz="1600" b="1" i="0" dirty="0" smtClean="0">
                <a:solidFill>
                  <a:srgbClr val="54524F"/>
                </a:solidFill>
                <a:effectLst/>
                <a:latin typeface="SourceSansPro-Bold"/>
              </a:rPr>
            </a:br>
            <a:r>
              <a:rPr lang="en-US" sz="1600" b="1" dirty="0">
                <a:solidFill>
                  <a:srgbClr val="322E2F"/>
                </a:solidFill>
                <a:latin typeface="OpenSans-Bold"/>
              </a:rPr>
              <a:t>Doctor of Philosophy (Ph.D.) </a:t>
            </a:r>
            <a:r>
              <a:rPr lang="en-US" sz="1600" dirty="0">
                <a:solidFill>
                  <a:srgbClr val="322E2F"/>
                </a:solidFill>
                <a:latin typeface="OpenSans"/>
              </a:rPr>
              <a:t>in Computing and Information Systems, 2013-2016</a:t>
            </a:r>
            <a:br>
              <a:rPr lang="en-US" sz="1600" dirty="0">
                <a:solidFill>
                  <a:srgbClr val="322E2F"/>
                </a:solidFill>
                <a:latin typeface="OpenSans"/>
              </a:rPr>
            </a:br>
            <a:r>
              <a:rPr lang="en-US" sz="1600" dirty="0">
                <a:solidFill>
                  <a:srgbClr val="322E2F"/>
                </a:solidFill>
                <a:latin typeface="OpenSans"/>
              </a:rPr>
              <a:t>University of Tasmania, Australia.</a:t>
            </a:r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r>
              <a:rPr lang="en-US" sz="1600" b="1" dirty="0">
                <a:solidFill>
                  <a:srgbClr val="322E2F"/>
                </a:solidFill>
                <a:latin typeface="OpenSans-Bold"/>
              </a:rPr>
              <a:t>Master of Science (M.Sc.) </a:t>
            </a:r>
            <a:r>
              <a:rPr lang="en-US" sz="1600" dirty="0">
                <a:solidFill>
                  <a:srgbClr val="322E2F"/>
                </a:solidFill>
                <a:latin typeface="OpenSans"/>
              </a:rPr>
              <a:t>in INFOTECH</a:t>
            </a:r>
            <a:br>
              <a:rPr lang="en-US" sz="1600" dirty="0">
                <a:solidFill>
                  <a:srgbClr val="322E2F"/>
                </a:solidFill>
                <a:latin typeface="OpenSans"/>
              </a:rPr>
            </a:br>
            <a:r>
              <a:rPr lang="en-US" sz="1600" dirty="0">
                <a:solidFill>
                  <a:srgbClr val="322E2F"/>
                </a:solidFill>
                <a:latin typeface="OpenSans"/>
              </a:rPr>
              <a:t>2006-2008</a:t>
            </a:r>
            <a:br>
              <a:rPr lang="en-US" sz="1600" dirty="0">
                <a:solidFill>
                  <a:srgbClr val="322E2F"/>
                </a:solidFill>
                <a:latin typeface="OpenSans"/>
              </a:rPr>
            </a:br>
            <a:r>
              <a:rPr lang="en-US" sz="1600" dirty="0">
                <a:solidFill>
                  <a:srgbClr val="322E2F"/>
                </a:solidFill>
                <a:latin typeface="OpenSans"/>
              </a:rPr>
              <a:t>Major: Communication Engineering and Media Technology</a:t>
            </a:r>
            <a:br>
              <a:rPr lang="en-US" sz="1600" dirty="0">
                <a:solidFill>
                  <a:srgbClr val="322E2F"/>
                </a:solidFill>
                <a:latin typeface="OpenSans"/>
              </a:rPr>
            </a:br>
            <a:r>
              <a:rPr lang="en-US" sz="1600" dirty="0">
                <a:solidFill>
                  <a:srgbClr val="322E2F"/>
                </a:solidFill>
                <a:latin typeface="OpenSans"/>
              </a:rPr>
              <a:t>University of Stuttgart, Germany</a:t>
            </a:r>
            <a:r>
              <a:rPr lang="en-US" sz="1600" dirty="0" smtClean="0">
                <a:solidFill>
                  <a:srgbClr val="322E2F"/>
                </a:solidFill>
                <a:latin typeface="OpenSans"/>
              </a:rPr>
              <a:t>.</a:t>
            </a:r>
          </a:p>
          <a:p>
            <a:r>
              <a:rPr lang="en-US" sz="1600" dirty="0">
                <a:solidFill>
                  <a:srgbClr val="322E2F"/>
                </a:solidFill>
                <a:latin typeface="OpenSans"/>
              </a:rPr>
              <a:t/>
            </a:r>
            <a:br>
              <a:rPr lang="en-US" sz="1600" dirty="0">
                <a:solidFill>
                  <a:srgbClr val="322E2F"/>
                </a:solidFill>
                <a:latin typeface="OpenSans"/>
              </a:rPr>
            </a:br>
            <a:r>
              <a:rPr lang="en-US" sz="1600" b="1" dirty="0">
                <a:solidFill>
                  <a:srgbClr val="322E2F"/>
                </a:solidFill>
                <a:latin typeface="OpenSans-Bold"/>
              </a:rPr>
              <a:t>Bachelor of Science(B.Sc.) </a:t>
            </a:r>
            <a:r>
              <a:rPr lang="en-US" sz="1600" dirty="0">
                <a:solidFill>
                  <a:srgbClr val="322E2F"/>
                </a:solidFill>
                <a:latin typeface="OpenSans"/>
              </a:rPr>
              <a:t>in Computer Science and</a:t>
            </a:r>
            <a:br>
              <a:rPr lang="en-US" sz="1600" dirty="0">
                <a:solidFill>
                  <a:srgbClr val="322E2F"/>
                </a:solidFill>
                <a:latin typeface="OpenSans"/>
              </a:rPr>
            </a:br>
            <a:r>
              <a:rPr lang="en-US" sz="1600" dirty="0">
                <a:solidFill>
                  <a:srgbClr val="322E2F"/>
                </a:solidFill>
                <a:latin typeface="OpenSans"/>
              </a:rPr>
              <a:t>Engineering 2000-2004</a:t>
            </a:r>
            <a:br>
              <a:rPr lang="en-US" sz="1600" dirty="0">
                <a:solidFill>
                  <a:srgbClr val="322E2F"/>
                </a:solidFill>
                <a:latin typeface="OpenSans"/>
              </a:rPr>
            </a:br>
            <a:r>
              <a:rPr lang="en-US" sz="1600" dirty="0" err="1">
                <a:solidFill>
                  <a:srgbClr val="322E2F"/>
                </a:solidFill>
                <a:latin typeface="OpenSans"/>
              </a:rPr>
              <a:t>Rajshahi</a:t>
            </a:r>
            <a:r>
              <a:rPr lang="en-US" sz="1600" dirty="0">
                <a:solidFill>
                  <a:srgbClr val="322E2F"/>
                </a:solidFill>
                <a:latin typeface="OpenSans"/>
              </a:rPr>
              <a:t> University of Engineering and Technology,</a:t>
            </a:r>
            <a:br>
              <a:rPr lang="en-US" sz="1600" dirty="0">
                <a:solidFill>
                  <a:srgbClr val="322E2F"/>
                </a:solidFill>
                <a:latin typeface="OpenSans"/>
              </a:rPr>
            </a:br>
            <a:r>
              <a:rPr lang="en-US" sz="1600" dirty="0">
                <a:solidFill>
                  <a:srgbClr val="322E2F"/>
                </a:solidFill>
                <a:latin typeface="OpenSans"/>
              </a:rPr>
              <a:t>Bangladesh</a:t>
            </a:r>
            <a:r>
              <a:rPr lang="en-US" sz="16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25152" y="6323596"/>
            <a:ext cx="441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SourceSansPro-Bold"/>
              </a:rPr>
              <a:t>Dept</a:t>
            </a:r>
            <a:r>
              <a:rPr lang="en-US" sz="1600" b="1" dirty="0">
                <a:latin typeface="SourceSansPro-Bold"/>
              </a:rPr>
              <a:t> of Computer Science and Engineering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3379" y="3776254"/>
            <a:ext cx="2433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Research Interest:</a:t>
            </a:r>
            <a:endParaRPr lang="en-US" dirty="0"/>
          </a:p>
          <a:p>
            <a:r>
              <a:rPr lang="en-US" dirty="0"/>
              <a:t>Data Mining</a:t>
            </a:r>
          </a:p>
          <a:p>
            <a:r>
              <a:rPr lang="en-US" dirty="0"/>
              <a:t>Evolutionary Algorithms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Artificial Intelligence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339634"/>
            <a:ext cx="2202123" cy="293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OpenSans</vt:lpstr>
      <vt:lpstr>OpenSans-Bold</vt:lpstr>
      <vt:lpstr>SourceSansPro-Bold</vt:lpstr>
      <vt:lpstr>TektonPro-Bold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Sabir Khan Akash</dc:creator>
  <cp:lastModifiedBy>Sabir Khan Akash</cp:lastModifiedBy>
  <cp:revision>7</cp:revision>
  <dcterms:created xsi:type="dcterms:W3CDTF">2020-01-07T09:15:38Z</dcterms:created>
  <dcterms:modified xsi:type="dcterms:W3CDTF">2020-01-07T10:39:27Z</dcterms:modified>
</cp:coreProperties>
</file>