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668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590200" y="1825560"/>
            <a:ext cx="1668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342320" y="1825560"/>
            <a:ext cx="1668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1668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590200" y="4098240"/>
            <a:ext cx="1668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342320" y="4098240"/>
            <a:ext cx="1668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8640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96000" lvl="2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28000" lvl="3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160000" lvl="4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6FDFD02-5A8E-46EA-BADB-B25EE94A35E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21-Jan-20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3DF2A82-BABA-43F3-AF0E-6BBC3B450CC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98000" y="117000"/>
            <a:ext cx="10515240" cy="940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2F5597"/>
                </a:solidFill>
                <a:latin typeface="Calibri"/>
              </a:rPr>
              <a:t>Project </a:t>
            </a:r>
            <a:r>
              <a:rPr lang="en-US" sz="2800" b="1" strike="noStrike" spc="-1" dirty="0" err="1">
                <a:solidFill>
                  <a:srgbClr val="2F5597"/>
                </a:solidFill>
                <a:latin typeface="Calibri"/>
              </a:rPr>
              <a:t>Rajshahi</a:t>
            </a:r>
            <a:r>
              <a:rPr lang="en-US" sz="2800" b="1" strike="noStrike" spc="-1" dirty="0">
                <a:solidFill>
                  <a:srgbClr val="2F5597"/>
                </a:solidFill>
                <a:latin typeface="Calibri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98000" y="876240"/>
            <a:ext cx="5257440" cy="589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What is this project about ?</a:t>
            </a:r>
            <a:endParaRPr lang="en-US" sz="2000" b="0" strike="noStrike" spc="-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This is an website where you can find all the information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about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rajshahi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 From booking a hotel to all the traditional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food of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rajshahi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everything is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here.You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can explore the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Whole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rajshahi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through this page.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Equipment needed for the project</a:t>
            </a:r>
            <a:endParaRPr lang="en-US" sz="2000" b="0" strike="noStrike" spc="-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Operating System (Windows 10)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Visual Studio Code as Editor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Django 2.0.2 as Web Framework 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HTML, CSS, JavaScript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</a:rPr>
              <a:t>etc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as the 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    programming languages for Coding and designing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</a:rPr>
              <a:t>stuff.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758810" y="538966"/>
            <a:ext cx="6095520" cy="312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0000"/>
                </a:solidFill>
                <a:latin typeface="Comic Sans MS" panose="030F0702030302020204" pitchFamily="66" charset="0"/>
              </a:rPr>
              <a:t>Features and Interface of the Website</a:t>
            </a:r>
            <a:endParaRPr lang="en-US" sz="1600" b="0" strike="noStrike" spc="-1" dirty="0">
              <a:latin typeface="Comic Sans MS" panose="030F0702030302020204" pitchFamily="66" charset="0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955280" y="3383280"/>
            <a:ext cx="4284000" cy="2276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People want to visit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rajshahi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can have a look and will be easier for them to explore this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city.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Local people can get all the info here.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Tourist can visit this page and know about the famous places , traditional food of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rajshahi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Anyone can geolocate places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rajshahi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Know about educational places in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rajshahi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9001260" y="5795017"/>
            <a:ext cx="21920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2F5597"/>
                </a:solidFill>
                <a:latin typeface="Comic Sans MS"/>
              </a:rPr>
              <a:t>  </a:t>
            </a:r>
            <a:r>
              <a:rPr lang="en-US" sz="1600" b="1" strike="noStrike" spc="-1" dirty="0" err="1">
                <a:solidFill>
                  <a:srgbClr val="2F5597"/>
                </a:solidFill>
                <a:latin typeface="Comic Sans MS"/>
              </a:rPr>
              <a:t>Zarin</a:t>
            </a:r>
            <a:r>
              <a:rPr lang="en-US" sz="1600" b="1" strike="noStrike" spc="-1" dirty="0">
                <a:solidFill>
                  <a:srgbClr val="2F5597"/>
                </a:solidFill>
                <a:latin typeface="Comic Sans MS"/>
              </a:rPr>
              <a:t> </a:t>
            </a:r>
            <a:r>
              <a:rPr lang="en-US" sz="1600" b="1" strike="noStrike" spc="-1" dirty="0" err="1">
                <a:solidFill>
                  <a:srgbClr val="2F5597"/>
                </a:solidFill>
                <a:latin typeface="Comic Sans MS"/>
              </a:rPr>
              <a:t>Rafa</a:t>
            </a:r>
            <a:r>
              <a:rPr lang="en-US" sz="1600" b="1" strike="noStrike" spc="-1" dirty="0">
                <a:solidFill>
                  <a:srgbClr val="2F5597"/>
                </a:solidFill>
                <a:latin typeface="Comic Sans MS"/>
              </a:rPr>
              <a:t> </a:t>
            </a:r>
            <a:r>
              <a:rPr lang="en-US" sz="1600" b="1" strike="noStrike" spc="-1" dirty="0" err="1">
                <a:solidFill>
                  <a:srgbClr val="2F5597"/>
                </a:solidFill>
                <a:latin typeface="Comic Sans MS"/>
              </a:rPr>
              <a:t>Prapti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2F5597"/>
                </a:solidFill>
                <a:latin typeface="Comic Sans MS"/>
              </a:rPr>
              <a:t>       </a:t>
            </a:r>
            <a:r>
              <a:rPr lang="en-US" sz="1600" b="1" strike="noStrike" spc="-1" dirty="0">
                <a:solidFill>
                  <a:srgbClr val="2F5597"/>
                </a:solidFill>
                <a:latin typeface="Comic Sans MS"/>
              </a:rPr>
              <a:t>1603044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291156" y="2468880"/>
            <a:ext cx="3831025" cy="192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4318652" y="640080"/>
            <a:ext cx="344016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Picture 48"/>
          <p:cNvPicPr/>
          <p:nvPr/>
        </p:nvPicPr>
        <p:blipFill>
          <a:blip r:embed="rId4"/>
          <a:stretch/>
        </p:blipFill>
        <p:spPr>
          <a:xfrm>
            <a:off x="4318651" y="2766420"/>
            <a:ext cx="3440159" cy="187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Picture 49"/>
          <p:cNvPicPr/>
          <p:nvPr/>
        </p:nvPicPr>
        <p:blipFill>
          <a:blip r:embed="rId5"/>
          <a:stretch/>
        </p:blipFill>
        <p:spPr>
          <a:xfrm>
            <a:off x="4544550" y="4821473"/>
            <a:ext cx="3167370" cy="1734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Picture 50"/>
          <p:cNvPicPr/>
          <p:nvPr/>
        </p:nvPicPr>
        <p:blipFill>
          <a:blip r:embed="rId6"/>
          <a:stretch/>
        </p:blipFill>
        <p:spPr>
          <a:xfrm>
            <a:off x="8116920" y="967949"/>
            <a:ext cx="3724560" cy="2182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161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Sabir Khan Akash</dc:creator>
  <dc:description/>
  <cp:lastModifiedBy>Sabir Khan Akash</cp:lastModifiedBy>
  <cp:revision>25</cp:revision>
  <dcterms:created xsi:type="dcterms:W3CDTF">2020-01-05T11:13:53Z</dcterms:created>
  <dcterms:modified xsi:type="dcterms:W3CDTF">2020-01-21T10:59:00Z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