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85A7-0556-4310-91AC-66D579817A5A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824A-E2CB-4982-B45D-EC34B699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116930"/>
            <a:ext cx="10515600" cy="94116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RUET Alumni Association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" y="1175656"/>
            <a:ext cx="5181600" cy="5473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w Cen MT Condensed Extra Bold" panose="020B0803020202020204" pitchFamily="34" charset="0"/>
              </a:rPr>
              <a:t>What is RUET Alumni Association ?</a:t>
            </a:r>
          </a:p>
          <a:p>
            <a:pPr>
              <a:buFontTx/>
              <a:buChar char="-"/>
            </a:pPr>
            <a:r>
              <a:rPr lang="en-US" sz="1400" dirty="0">
                <a:latin typeface="Comic Sans MS" panose="030F0702030302020204" pitchFamily="66" charset="0"/>
              </a:rPr>
              <a:t>RUET Alumni Association is a platform where all the former graduates of RUET and running batch students can save their identity and important information for the purpose of mutual communication, queries and bonding.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Tw Cen MT Condensed Extra Bold" panose="020B0803020202020204" pitchFamily="34" charset="0"/>
              </a:rPr>
              <a:t>Equipments</a:t>
            </a: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 needed for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Operating System (Windows 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Sublime Text as 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XAMPP as Hosting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Comic Sans MS" panose="030F0702030302020204" pitchFamily="66" charset="0"/>
              </a:rPr>
              <a:t>PHPMyAdmin</a:t>
            </a:r>
            <a:r>
              <a:rPr lang="en-US" sz="1400" dirty="0">
                <a:latin typeface="Comic Sans MS" panose="030F0702030302020204" pitchFamily="66" charset="0"/>
              </a:rPr>
              <a:t> for using Database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</a:rPr>
              <a:t>PHP, HTML, </a:t>
            </a:r>
            <a:r>
              <a:rPr lang="en-US" sz="1400" dirty="0" err="1">
                <a:latin typeface="Comic Sans MS" panose="030F0702030302020204" pitchFamily="66" charset="0"/>
              </a:rPr>
              <a:t>CSS,JavaScript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err="1">
                <a:latin typeface="Comic Sans MS" panose="030F0702030302020204" pitchFamily="66" charset="0"/>
              </a:rPr>
              <a:t>etc</a:t>
            </a:r>
            <a:r>
              <a:rPr lang="en-US" sz="1400" dirty="0">
                <a:latin typeface="Comic Sans MS" panose="030F0702030302020204" pitchFamily="66" charset="0"/>
              </a:rPr>
              <a:t> as the programming languages for Coding and designing stuff.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5422" y="262315"/>
            <a:ext cx="5203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Features of the RUET Alumni Association Website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5422" y="896854"/>
            <a:ext cx="42844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anose="030F0702030302020204" pitchFamily="66" charset="0"/>
              </a:rPr>
              <a:t>Our ex students of RUET can sign up by their name and password and join by using some </a:t>
            </a:r>
            <a:r>
              <a:rPr lang="en-US" sz="1600" dirty="0" err="1">
                <a:latin typeface="Comic Sans MS" panose="030F0702030302020204" pitchFamily="66" charset="0"/>
              </a:rPr>
              <a:t>spacific</a:t>
            </a:r>
            <a:r>
              <a:rPr lang="en-US" sz="1600" dirty="0">
                <a:latin typeface="Comic Sans MS" panose="030F0702030302020204" pitchFamily="66" charset="0"/>
              </a:rPr>
              <a:t>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anose="030F0702030302020204" pitchFamily="66" charset="0"/>
              </a:rPr>
              <a:t>They can see the current events of RUET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anose="030F0702030302020204" pitchFamily="66" charset="0"/>
              </a:rPr>
              <a:t>If  the students have any message to ask or to say about RUET they can leave it and admin of this website can see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anose="030F0702030302020204" pitchFamily="66" charset="0"/>
              </a:rPr>
              <a:t>They can contact directly to the authority and also can go to RUET website.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anose="030F0702030302020204" pitchFamily="66" charset="0"/>
              </a:rPr>
              <a:t>If  the user want to see the newly joined teacher and if they want to find his </a:t>
            </a:r>
            <a:r>
              <a:rPr lang="en-US" sz="1600" dirty="0" err="1">
                <a:latin typeface="Comic Sans MS" panose="030F0702030302020204" pitchFamily="66" charset="0"/>
              </a:rPr>
              <a:t>seriesmate</a:t>
            </a:r>
            <a:r>
              <a:rPr lang="en-US" sz="1600" dirty="0">
                <a:latin typeface="Comic Sans MS" panose="030F0702030302020204" pitchFamily="66" charset="0"/>
              </a:rPr>
              <a:t> they can.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2807" y="5677469"/>
            <a:ext cx="239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Zannatul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Fedousee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	1603060</a:t>
            </a:r>
          </a:p>
        </p:txBody>
      </p:sp>
      <p:pic>
        <p:nvPicPr>
          <p:cNvPr id="1027" name="Picture 4" descr="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4" y="2344808"/>
            <a:ext cx="4486046" cy="208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187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Comic Sans MS</vt:lpstr>
      <vt:lpstr>Tw Cen MT Condensed Extra Bold</vt:lpstr>
      <vt:lpstr>Wingdings</vt:lpstr>
      <vt:lpstr>Office Theme</vt:lpstr>
      <vt:lpstr>RUET Alumni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13</cp:revision>
  <dcterms:created xsi:type="dcterms:W3CDTF">2020-01-05T11:13:53Z</dcterms:created>
  <dcterms:modified xsi:type="dcterms:W3CDTF">2020-01-21T10:58:13Z</dcterms:modified>
</cp:coreProperties>
</file>