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85A7-0556-4310-91AC-66D579817A5A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824A-E2CB-4982-B45D-EC34B699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116930"/>
            <a:ext cx="10515600" cy="94116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RUET Online Book and 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Class Notes Store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" y="1175656"/>
            <a:ext cx="5181600" cy="5473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w Cen MT Condensed Extra Bold" panose="020B0803020202020204" pitchFamily="34" charset="0"/>
              </a:rPr>
              <a:t>What is RUET Online Book and </a:t>
            </a:r>
            <a:br>
              <a:rPr lang="en-US" sz="2000" dirty="0">
                <a:latin typeface="Tw Cen MT Condensed Extra Bold" panose="020B0803020202020204" pitchFamily="34" charset="0"/>
              </a:rPr>
            </a:br>
            <a:r>
              <a:rPr lang="en-US" sz="2000" dirty="0">
                <a:latin typeface="Tw Cen MT Condensed Extra Bold" panose="020B0803020202020204" pitchFamily="34" charset="0"/>
              </a:rPr>
              <a:t>Class Notes Store ?</a:t>
            </a:r>
          </a:p>
          <a:p>
            <a:pPr>
              <a:buFontTx/>
              <a:buChar char="-"/>
            </a:pPr>
            <a:r>
              <a:rPr lang="en-US" sz="1400" dirty="0">
                <a:latin typeface="Comic Sans MS" panose="030F0702030302020204" pitchFamily="66" charset="0"/>
              </a:rPr>
              <a:t>An online website where all the class lectures, books, routines of each and every semester of different departments of RUET can be found and downloaded.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Tw Cen MT Condensed Extra Bold" panose="020B0803020202020204" pitchFamily="34" charset="0"/>
              </a:rPr>
              <a:t>Equipments</a:t>
            </a: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 needed for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Operating System (Windows 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Sublime Text as 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XAMPP as Hosting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Comic Sans MS" panose="030F0702030302020204" pitchFamily="66" charset="0"/>
              </a:rPr>
              <a:t>PHPMyAdmin</a:t>
            </a:r>
            <a:r>
              <a:rPr lang="en-US" sz="1400" dirty="0">
                <a:latin typeface="Comic Sans MS" panose="030F0702030302020204" pitchFamily="66" charset="0"/>
              </a:rPr>
              <a:t> for using Database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PHP, HTML, </a:t>
            </a:r>
            <a:r>
              <a:rPr lang="en-US" sz="1400" dirty="0" err="1">
                <a:latin typeface="Comic Sans MS" panose="030F0702030302020204" pitchFamily="66" charset="0"/>
              </a:rPr>
              <a:t>CSS,JavaScript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etc</a:t>
            </a:r>
            <a:r>
              <a:rPr lang="en-US" sz="1400" dirty="0">
                <a:latin typeface="Comic Sans MS" panose="030F0702030302020204" pitchFamily="66" charset="0"/>
              </a:rPr>
              <a:t> as the programming languages for Coding and designing stuff.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" b="3679"/>
          <a:stretch/>
        </p:blipFill>
        <p:spPr>
          <a:xfrm>
            <a:off x="1354310" y="2364377"/>
            <a:ext cx="2869220" cy="1991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455920" y="116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Features and Interface of the Website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14059" r="31561" b="1590"/>
          <a:stretch/>
        </p:blipFill>
        <p:spPr>
          <a:xfrm>
            <a:off x="5549665" y="940208"/>
            <a:ext cx="2065982" cy="2181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7" r="13756"/>
          <a:stretch/>
        </p:blipFill>
        <p:spPr>
          <a:xfrm>
            <a:off x="5549664" y="3734986"/>
            <a:ext cx="1871318" cy="2691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47" y="4374748"/>
            <a:ext cx="2280586" cy="2051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7750229" y="874575"/>
            <a:ext cx="4284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Students can Signup with their student ID 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and other info and login with ID &amp; password.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After login students can select the </a:t>
            </a:r>
            <a:r>
              <a:rPr lang="en-US" sz="1400" dirty="0" err="1">
                <a:latin typeface="Comic Sans MS" panose="030F0702030302020204" pitchFamily="66" charset="0"/>
              </a:rPr>
              <a:t>dept</a:t>
            </a:r>
            <a:r>
              <a:rPr lang="en-US" sz="1400" dirty="0">
                <a:latin typeface="Comic Sans MS" panose="030F0702030302020204" pitchFamily="66" charset="0"/>
              </a:rPr>
              <a:t> , year and semester and click “Look for Books”.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In the next page, all the books of that corresponding semester will be available to download.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Student can download routine and class-notes as well. This will make the collection of books in each semester much more easier than before.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99659" y="5004808"/>
            <a:ext cx="219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Md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Shabir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Khan Akash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	  1603108</a:t>
            </a:r>
          </a:p>
        </p:txBody>
      </p:sp>
    </p:spTree>
    <p:extLst>
      <p:ext uri="{BB962C8B-B14F-4D97-AF65-F5344CB8AC3E}">
        <p14:creationId xmlns:p14="http://schemas.microsoft.com/office/powerpoint/2010/main" val="2741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181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Comic Sans MS</vt:lpstr>
      <vt:lpstr>Tw Cen MT Condensed Extra Bold</vt:lpstr>
      <vt:lpstr>Wingdings</vt:lpstr>
      <vt:lpstr>Office Theme</vt:lpstr>
      <vt:lpstr>RUET Online Book and  Class Notes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11</cp:revision>
  <dcterms:created xsi:type="dcterms:W3CDTF">2020-01-05T11:13:53Z</dcterms:created>
  <dcterms:modified xsi:type="dcterms:W3CDTF">2020-01-21T10:57:30Z</dcterms:modified>
</cp:coreProperties>
</file>