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09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10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09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9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12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12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94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1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2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10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F197-18B0-4D11-ACB8-FD16D85BA714}" type="datetimeFigureOut">
              <a:rPr lang="en-AU" smtClean="0"/>
              <a:t>20/02/2017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DD11-3176-4B39-A66B-B964990902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9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lang="en-US" sz="4000" dirty="0" smtClean="0"/>
              <a:t>Artificial Intelligence</a:t>
            </a:r>
            <a:br>
              <a:rPr lang="en-US" sz="4000" dirty="0" smtClean="0"/>
            </a:br>
            <a:r>
              <a:rPr lang="en-US" sz="4000" dirty="0" smtClean="0"/>
              <a:t>Introduction to Prolog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6880"/>
            <a:ext cx="9144000" cy="4584192"/>
          </a:xfrm>
        </p:spPr>
        <p:txBody>
          <a:bodyPr/>
          <a:lstStyle/>
          <a:p>
            <a:pPr marL="342900" lvl="1" indent="-342900" algn="l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/>
              <a:t>SWI Prolog interpreter </a:t>
            </a:r>
            <a:r>
              <a:rPr lang="en-US" altLang="en-US" dirty="0" smtClean="0">
                <a:hlinkClick r:id="rId2"/>
              </a:rPr>
              <a:t>http://www.swi-prolog.org/</a:t>
            </a:r>
            <a:endParaRPr lang="en-US" alt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941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History of Prolog</a:t>
            </a:r>
            <a:endParaRPr lang="en-AU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524000"/>
            <a:ext cx="6115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8" y="1152525"/>
            <a:ext cx="6529197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157287"/>
            <a:ext cx="60007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290637"/>
            <a:ext cx="61245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8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76312"/>
            <a:ext cx="6096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995362"/>
            <a:ext cx="6105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947737"/>
            <a:ext cx="61341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1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890587"/>
            <a:ext cx="6086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009650"/>
            <a:ext cx="61055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7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000125"/>
            <a:ext cx="60674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lang="en-US" sz="4000" dirty="0" smtClean="0"/>
              <a:t>SWI </a:t>
            </a:r>
            <a:r>
              <a:rPr lang="en-US" sz="4000" dirty="0" smtClean="0"/>
              <a:t>Prolog</a:t>
            </a:r>
            <a:endParaRPr lang="en-AU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16764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Freely available Prolog interpreter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Works with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Linux,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Windows, or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Mac 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There are many more Prolog interpreters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Not all are ISO compliant</a:t>
            </a:r>
          </a:p>
        </p:txBody>
      </p:sp>
    </p:spTree>
    <p:extLst>
      <p:ext uri="{BB962C8B-B14F-4D97-AF65-F5344CB8AC3E}">
        <p14:creationId xmlns:p14="http://schemas.microsoft.com/office/powerpoint/2010/main" val="356371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57262"/>
            <a:ext cx="6096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981075"/>
            <a:ext cx="60102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81075"/>
            <a:ext cx="61722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3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957262"/>
            <a:ext cx="61341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6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914400"/>
            <a:ext cx="61055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966787"/>
            <a:ext cx="60864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6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971550"/>
            <a:ext cx="6181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743075"/>
            <a:ext cx="6124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6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357312"/>
            <a:ext cx="61531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00150"/>
            <a:ext cx="6134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1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lang="en-US" sz="4000" dirty="0" smtClean="0"/>
              <a:t>Lecture 1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6880"/>
            <a:ext cx="9144000" cy="4584192"/>
          </a:xfrm>
        </p:spPr>
        <p:txBody>
          <a:bodyPr/>
          <a:lstStyle/>
          <a:p>
            <a:pPr marL="342900" lvl="0" indent="-3429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Theory</a:t>
            </a: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/>
              </a:rPr>
              <a:t>Introduction to Prolog</a:t>
            </a: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/>
              </a:rPr>
              <a:t>Facts, Rules and Queries</a:t>
            </a: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/>
              </a:rPr>
              <a:t>Prolog Syntax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336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143000"/>
            <a:ext cx="6134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1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563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70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67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405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63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773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686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404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23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lang="en-US" sz="4000" dirty="0" smtClean="0">
                <a:ea typeface="+mj-ea"/>
                <a:cs typeface="+mj-cs"/>
              </a:rPr>
              <a:t>Aim of this lecture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6880"/>
            <a:ext cx="9144000" cy="4584192"/>
          </a:xfrm>
        </p:spPr>
        <p:txBody>
          <a:bodyPr/>
          <a:lstStyle/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/>
              </a:rPr>
              <a:t>Give some simple examples of Prolog programs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/>
              </a:rPr>
              <a:t>Discuss the three basic constructs in Prolog: 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/>
              </a:rPr>
              <a:t>Facts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/>
              </a:rPr>
              <a:t>Rules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/>
              </a:rPr>
              <a:t>Queries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/>
              </a:rPr>
              <a:t>Introduce other concepts, such as 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/>
              </a:rPr>
              <a:t>the role of logic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/>
              </a:rPr>
              <a:t>unification with the help of variables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/>
              </a:rPr>
              <a:t>Begin the systematic study of Prolog by defining terms, atoms, and variables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09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833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39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Prolog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6880"/>
            <a:ext cx="9144000" cy="4584192"/>
          </a:xfrm>
        </p:spPr>
        <p:txBody>
          <a:bodyPr/>
          <a:lstStyle/>
          <a:p>
            <a:pPr marL="342900" lvl="0" indent="-3429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  <a:cs typeface="Arial" charset="0"/>
              </a:rPr>
              <a:t>"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Programming with Logic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  <a:cs typeface="Arial" charset="0"/>
              </a:rPr>
              <a:t>"</a:t>
            </a:r>
            <a:endParaRPr lang="en-US" sz="3200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342900" lvl="0" indent="-3429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Declarative </a:t>
            </a:r>
          </a:p>
          <a:p>
            <a:pPr marL="342900" lvl="0" indent="-3429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Very different from other 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  <a:cs typeface="Arial" charset="0"/>
              </a:rPr>
              <a:t>(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procedural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  <a:cs typeface="Arial" charset="0"/>
              </a:rPr>
              <a:t>)</a:t>
            </a: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 programming languages</a:t>
            </a:r>
          </a:p>
          <a:p>
            <a:pPr marL="342900" lvl="0" indent="-3429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  <a:ea typeface="ＭＳ Ｐゴシック"/>
              </a:rPr>
              <a:t>Good for knowledge-rich tasks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6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History of Prolog</a:t>
            </a:r>
            <a:endParaRPr lang="en-AU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52" y="2450592"/>
            <a:ext cx="5962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History of Prolog</a:t>
            </a:r>
            <a:endParaRPr lang="en-AU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614487"/>
            <a:ext cx="59817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History of Prolog</a:t>
            </a:r>
            <a:endParaRPr lang="en-AU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571625"/>
            <a:ext cx="5991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89"/>
            <a:ext cx="9144000" cy="1243584"/>
          </a:xfrm>
        </p:spPr>
        <p:txBody>
          <a:bodyPr>
            <a:noAutofit/>
          </a:bodyPr>
          <a:lstStyle/>
          <a:p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History of Prolog</a:t>
            </a:r>
            <a:endParaRPr lang="en-AU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571625"/>
            <a:ext cx="59721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135</Words>
  <Application>Microsoft Office PowerPoint</Application>
  <PresentationFormat>Widescreen</PresentationFormat>
  <Paragraphs>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MS PGothic</vt:lpstr>
      <vt:lpstr>Arial</vt:lpstr>
      <vt:lpstr>Calibri</vt:lpstr>
      <vt:lpstr>Calibri Light</vt:lpstr>
      <vt:lpstr>Wingdings</vt:lpstr>
      <vt:lpstr>Office Theme</vt:lpstr>
      <vt:lpstr>Artificial Intelligence Introduction to Prolog</vt:lpstr>
      <vt:lpstr>SWI Prolog</vt:lpstr>
      <vt:lpstr>Lecture 1</vt:lpstr>
      <vt:lpstr>Aim of this lecture</vt:lpstr>
      <vt:lpstr>Prolog</vt:lpstr>
      <vt:lpstr>History of Prolog</vt:lpstr>
      <vt:lpstr>History of Prolog</vt:lpstr>
      <vt:lpstr>History of Prolog</vt:lpstr>
      <vt:lpstr>History of Prolog</vt:lpstr>
      <vt:lpstr>History of Prolog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Introduction to Prolog</dc:title>
  <dc:creator>Mir Kabir</dc:creator>
  <cp:lastModifiedBy>Mir Kabir</cp:lastModifiedBy>
  <cp:revision>3</cp:revision>
  <dcterms:created xsi:type="dcterms:W3CDTF">2017-02-20T04:09:55Z</dcterms:created>
  <dcterms:modified xsi:type="dcterms:W3CDTF">2017-02-20T04:27:46Z</dcterms:modified>
</cp:coreProperties>
</file>