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3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rgame3@gmail.com" userId="7a4659a66d88018e" providerId="LiveId" clId="{9C58815C-9B41-4225-AC50-D8E182C9C079}"/>
    <pc:docChg chg="undo custSel addSld modSld sldOrd">
      <pc:chgData name="sabirgame3@gmail.com" userId="7a4659a66d88018e" providerId="LiveId" clId="{9C58815C-9B41-4225-AC50-D8E182C9C079}" dt="2022-08-28T23:38:22.565" v="863" actId="20577"/>
      <pc:docMkLst>
        <pc:docMk/>
      </pc:docMkLst>
      <pc:sldChg chg="modSp new mod">
        <pc:chgData name="sabirgame3@gmail.com" userId="7a4659a66d88018e" providerId="LiveId" clId="{9C58815C-9B41-4225-AC50-D8E182C9C079}" dt="2022-08-28T23:38:22.565" v="863" actId="20577"/>
        <pc:sldMkLst>
          <pc:docMk/>
          <pc:sldMk cId="4057067250" sldId="256"/>
        </pc:sldMkLst>
        <pc:spChg chg="mod">
          <ac:chgData name="sabirgame3@gmail.com" userId="7a4659a66d88018e" providerId="LiveId" clId="{9C58815C-9B41-4225-AC50-D8E182C9C079}" dt="2022-08-28T21:42:56.975" v="155" actId="20577"/>
          <ac:spMkLst>
            <pc:docMk/>
            <pc:sldMk cId="4057067250" sldId="256"/>
            <ac:spMk id="2" creationId="{4F3C26F5-C5F7-34FD-2098-085DDC1F4E3E}"/>
          </ac:spMkLst>
        </pc:spChg>
        <pc:spChg chg="mod">
          <ac:chgData name="sabirgame3@gmail.com" userId="7a4659a66d88018e" providerId="LiveId" clId="{9C58815C-9B41-4225-AC50-D8E182C9C079}" dt="2022-08-28T23:38:22.565" v="863" actId="20577"/>
          <ac:spMkLst>
            <pc:docMk/>
            <pc:sldMk cId="4057067250" sldId="256"/>
            <ac:spMk id="3" creationId="{922E0694-4C0D-3D0A-E074-D2B7639BE6AD}"/>
          </ac:spMkLst>
        </pc:spChg>
      </pc:sldChg>
      <pc:sldChg chg="modSp new mod">
        <pc:chgData name="sabirgame3@gmail.com" userId="7a4659a66d88018e" providerId="LiveId" clId="{9C58815C-9B41-4225-AC50-D8E182C9C079}" dt="2022-08-28T22:49:30.519" v="591"/>
        <pc:sldMkLst>
          <pc:docMk/>
          <pc:sldMk cId="516853898" sldId="257"/>
        </pc:sldMkLst>
        <pc:spChg chg="mod">
          <ac:chgData name="sabirgame3@gmail.com" userId="7a4659a66d88018e" providerId="LiveId" clId="{9C58815C-9B41-4225-AC50-D8E182C9C079}" dt="2022-08-28T21:44:01.373" v="179" actId="1076"/>
          <ac:spMkLst>
            <pc:docMk/>
            <pc:sldMk cId="516853898" sldId="257"/>
            <ac:spMk id="2" creationId="{5F3D799F-BC1E-AD56-049A-3E3B5B3FFDAB}"/>
          </ac:spMkLst>
        </pc:spChg>
        <pc:spChg chg="mod">
          <ac:chgData name="sabirgame3@gmail.com" userId="7a4659a66d88018e" providerId="LiveId" clId="{9C58815C-9B41-4225-AC50-D8E182C9C079}" dt="2022-08-28T22:49:30.519" v="591"/>
          <ac:spMkLst>
            <pc:docMk/>
            <pc:sldMk cId="516853898" sldId="257"/>
            <ac:spMk id="3" creationId="{DB34CC6D-48FD-297E-92BE-A4A82B9B3122}"/>
          </ac:spMkLst>
        </pc:spChg>
      </pc:sldChg>
      <pc:sldChg chg="addSp delSp modSp add mod">
        <pc:chgData name="sabirgame3@gmail.com" userId="7a4659a66d88018e" providerId="LiveId" clId="{9C58815C-9B41-4225-AC50-D8E182C9C079}" dt="2022-08-28T22:41:28.689" v="529" actId="14100"/>
        <pc:sldMkLst>
          <pc:docMk/>
          <pc:sldMk cId="1016651756" sldId="258"/>
        </pc:sldMkLst>
        <pc:spChg chg="mod">
          <ac:chgData name="sabirgame3@gmail.com" userId="7a4659a66d88018e" providerId="LiveId" clId="{9C58815C-9B41-4225-AC50-D8E182C9C079}" dt="2022-08-28T22:28:52.898" v="424" actId="20577"/>
          <ac:spMkLst>
            <pc:docMk/>
            <pc:sldMk cId="1016651756" sldId="258"/>
            <ac:spMk id="2" creationId="{5F3D799F-BC1E-AD56-049A-3E3B5B3FFDAB}"/>
          </ac:spMkLst>
        </pc:spChg>
        <pc:spChg chg="mod">
          <ac:chgData name="sabirgame3@gmail.com" userId="7a4659a66d88018e" providerId="LiveId" clId="{9C58815C-9B41-4225-AC50-D8E182C9C079}" dt="2022-08-28T22:03:10.686" v="289" actId="27636"/>
          <ac:spMkLst>
            <pc:docMk/>
            <pc:sldMk cId="1016651756" sldId="258"/>
            <ac:spMk id="3" creationId="{DB34CC6D-48FD-297E-92BE-A4A82B9B3122}"/>
          </ac:spMkLst>
        </pc:spChg>
        <pc:picChg chg="add del mod modCrop">
          <ac:chgData name="sabirgame3@gmail.com" userId="7a4659a66d88018e" providerId="LiveId" clId="{9C58815C-9B41-4225-AC50-D8E182C9C079}" dt="2022-08-28T22:40:49.364" v="519" actId="21"/>
          <ac:picMkLst>
            <pc:docMk/>
            <pc:sldMk cId="1016651756" sldId="258"/>
            <ac:picMk id="5" creationId="{30BC1084-009D-CC22-6E62-D6D98CDF801C}"/>
          </ac:picMkLst>
        </pc:picChg>
        <pc:picChg chg="add mod modCrop">
          <ac:chgData name="sabirgame3@gmail.com" userId="7a4659a66d88018e" providerId="LiveId" clId="{9C58815C-9B41-4225-AC50-D8E182C9C079}" dt="2022-08-28T22:41:28.689" v="529" actId="14100"/>
          <ac:picMkLst>
            <pc:docMk/>
            <pc:sldMk cId="1016651756" sldId="258"/>
            <ac:picMk id="7" creationId="{56C47867-AE29-0C24-CD8D-7ACD4BE58695}"/>
          </ac:picMkLst>
        </pc:picChg>
      </pc:sldChg>
      <pc:sldChg chg="modSp new mod">
        <pc:chgData name="sabirgame3@gmail.com" userId="7a4659a66d88018e" providerId="LiveId" clId="{9C58815C-9B41-4225-AC50-D8E182C9C079}" dt="2022-08-28T23:34:59.975" v="802" actId="20577"/>
        <pc:sldMkLst>
          <pc:docMk/>
          <pc:sldMk cId="1717350970" sldId="259"/>
        </pc:sldMkLst>
        <pc:spChg chg="mod">
          <ac:chgData name="sabirgame3@gmail.com" userId="7a4659a66d88018e" providerId="LiveId" clId="{9C58815C-9B41-4225-AC50-D8E182C9C079}" dt="2022-08-28T23:27:54.804" v="750" actId="1076"/>
          <ac:spMkLst>
            <pc:docMk/>
            <pc:sldMk cId="1717350970" sldId="259"/>
            <ac:spMk id="2" creationId="{83001837-C39D-DCDA-903B-3B60037F7958}"/>
          </ac:spMkLst>
        </pc:spChg>
        <pc:spChg chg="mod">
          <ac:chgData name="sabirgame3@gmail.com" userId="7a4659a66d88018e" providerId="LiveId" clId="{9C58815C-9B41-4225-AC50-D8E182C9C079}" dt="2022-08-28T23:34:59.975" v="802" actId="20577"/>
          <ac:spMkLst>
            <pc:docMk/>
            <pc:sldMk cId="1717350970" sldId="259"/>
            <ac:spMk id="3" creationId="{A7719708-FCF9-B150-DE44-08655BF8E30E}"/>
          </ac:spMkLst>
        </pc:spChg>
      </pc:sldChg>
      <pc:sldChg chg="addSp delSp modSp new mod">
        <pc:chgData name="sabirgame3@gmail.com" userId="7a4659a66d88018e" providerId="LiveId" clId="{9C58815C-9B41-4225-AC50-D8E182C9C079}" dt="2022-08-28T22:48:50.532" v="590" actId="1582"/>
        <pc:sldMkLst>
          <pc:docMk/>
          <pc:sldMk cId="671709596" sldId="260"/>
        </pc:sldMkLst>
        <pc:spChg chg="mod">
          <ac:chgData name="sabirgame3@gmail.com" userId="7a4659a66d88018e" providerId="LiveId" clId="{9C58815C-9B41-4225-AC50-D8E182C9C079}" dt="2022-08-28T22:28:59.053" v="427" actId="20577"/>
          <ac:spMkLst>
            <pc:docMk/>
            <pc:sldMk cId="671709596" sldId="260"/>
            <ac:spMk id="2" creationId="{967C9660-A877-1FEF-59FB-84BA622F5110}"/>
          </ac:spMkLst>
        </pc:spChg>
        <pc:spChg chg="del">
          <ac:chgData name="sabirgame3@gmail.com" userId="7a4659a66d88018e" providerId="LiveId" clId="{9C58815C-9B41-4225-AC50-D8E182C9C079}" dt="2022-08-28T22:16:00.037" v="347" actId="931"/>
          <ac:spMkLst>
            <pc:docMk/>
            <pc:sldMk cId="671709596" sldId="260"/>
            <ac:spMk id="3" creationId="{8D2D5C59-EB4A-89D0-D185-386DC439DAAC}"/>
          </ac:spMkLst>
        </pc:spChg>
        <pc:spChg chg="add del mod">
          <ac:chgData name="sabirgame3@gmail.com" userId="7a4659a66d88018e" providerId="LiveId" clId="{9C58815C-9B41-4225-AC50-D8E182C9C079}" dt="2022-08-28T22:24:59.460" v="404" actId="931"/>
          <ac:spMkLst>
            <pc:docMk/>
            <pc:sldMk cId="671709596" sldId="260"/>
            <ac:spMk id="7" creationId="{CA91AA2A-4A37-6E3E-E318-7630CF8D130A}"/>
          </ac:spMkLst>
        </pc:spChg>
        <pc:spChg chg="add del mod">
          <ac:chgData name="sabirgame3@gmail.com" userId="7a4659a66d88018e" providerId="LiveId" clId="{9C58815C-9B41-4225-AC50-D8E182C9C079}" dt="2022-08-28T22:39:54.047" v="504" actId="931"/>
          <ac:spMkLst>
            <pc:docMk/>
            <pc:sldMk cId="671709596" sldId="260"/>
            <ac:spMk id="11" creationId="{9C107AC8-CFCE-FB16-02C5-F898EF36D1A1}"/>
          </ac:spMkLst>
        </pc:spChg>
        <pc:spChg chg="add del mod">
          <ac:chgData name="sabirgame3@gmail.com" userId="7a4659a66d88018e" providerId="LiveId" clId="{9C58815C-9B41-4225-AC50-D8E182C9C079}" dt="2022-08-28T22:44:33.071" v="570" actId="931"/>
          <ac:spMkLst>
            <pc:docMk/>
            <pc:sldMk cId="671709596" sldId="260"/>
            <ac:spMk id="15" creationId="{257350A3-B450-7C78-E52A-6C15F80543D5}"/>
          </ac:spMkLst>
        </pc:spChg>
        <pc:picChg chg="add del mod modCrop">
          <ac:chgData name="sabirgame3@gmail.com" userId="7a4659a66d88018e" providerId="LiveId" clId="{9C58815C-9B41-4225-AC50-D8E182C9C079}" dt="2022-08-28T22:23:55.496" v="403" actId="21"/>
          <ac:picMkLst>
            <pc:docMk/>
            <pc:sldMk cId="671709596" sldId="260"/>
            <ac:picMk id="5" creationId="{6B8477E9-9B7E-4CC9-3E95-5A1022E55AAB}"/>
          </ac:picMkLst>
        </pc:picChg>
        <pc:picChg chg="add del mod modCrop">
          <ac:chgData name="sabirgame3@gmail.com" userId="7a4659a66d88018e" providerId="LiveId" clId="{9C58815C-9B41-4225-AC50-D8E182C9C079}" dt="2022-08-28T22:39:47.542" v="503" actId="21"/>
          <ac:picMkLst>
            <pc:docMk/>
            <pc:sldMk cId="671709596" sldId="260"/>
            <ac:picMk id="9" creationId="{4C2B5B1F-209B-CD41-EEC5-BC65DE97D8C9}"/>
          </ac:picMkLst>
        </pc:picChg>
        <pc:picChg chg="add del mod modCrop">
          <ac:chgData name="sabirgame3@gmail.com" userId="7a4659a66d88018e" providerId="LiveId" clId="{9C58815C-9B41-4225-AC50-D8E182C9C079}" dt="2022-08-28T22:43:45.861" v="569" actId="21"/>
          <ac:picMkLst>
            <pc:docMk/>
            <pc:sldMk cId="671709596" sldId="260"/>
            <ac:picMk id="13" creationId="{5076E6D9-1F61-8CF8-DDED-14843A4E7A29}"/>
          </ac:picMkLst>
        </pc:picChg>
        <pc:picChg chg="add mod modCrop">
          <ac:chgData name="sabirgame3@gmail.com" userId="7a4659a66d88018e" providerId="LiveId" clId="{9C58815C-9B41-4225-AC50-D8E182C9C079}" dt="2022-08-28T22:45:26.513" v="583" actId="14100"/>
          <ac:picMkLst>
            <pc:docMk/>
            <pc:sldMk cId="671709596" sldId="260"/>
            <ac:picMk id="17" creationId="{8166635C-7964-92C3-95ED-49204B6E745C}"/>
          </ac:picMkLst>
        </pc:picChg>
        <pc:cxnChg chg="add mod">
          <ac:chgData name="sabirgame3@gmail.com" userId="7a4659a66d88018e" providerId="LiveId" clId="{9C58815C-9B41-4225-AC50-D8E182C9C079}" dt="2022-08-28T22:48:50.532" v="590" actId="1582"/>
          <ac:cxnSpMkLst>
            <pc:docMk/>
            <pc:sldMk cId="671709596" sldId="260"/>
            <ac:cxnSpMk id="19" creationId="{929A8F7E-78EE-5CB5-15EB-16C228791E10}"/>
          </ac:cxnSpMkLst>
        </pc:cxnChg>
      </pc:sldChg>
      <pc:sldChg chg="addSp delSp modSp new mod">
        <pc:chgData name="sabirgame3@gmail.com" userId="7a4659a66d88018e" providerId="LiveId" clId="{9C58815C-9B41-4225-AC50-D8E182C9C079}" dt="2022-08-28T22:48:10.420" v="586" actId="1582"/>
        <pc:sldMkLst>
          <pc:docMk/>
          <pc:sldMk cId="3325390766" sldId="261"/>
        </pc:sldMkLst>
        <pc:spChg chg="mod">
          <ac:chgData name="sabirgame3@gmail.com" userId="7a4659a66d88018e" providerId="LiveId" clId="{9C58815C-9B41-4225-AC50-D8E182C9C079}" dt="2022-08-28T22:29:40.448" v="456" actId="1076"/>
          <ac:spMkLst>
            <pc:docMk/>
            <pc:sldMk cId="3325390766" sldId="261"/>
            <ac:spMk id="2" creationId="{77B290D2-8382-112A-AA82-189AFC62AF73}"/>
          </ac:spMkLst>
        </pc:spChg>
        <pc:spChg chg="del">
          <ac:chgData name="sabirgame3@gmail.com" userId="7a4659a66d88018e" providerId="LiveId" clId="{9C58815C-9B41-4225-AC50-D8E182C9C079}" dt="2022-08-28T22:33:21.805" v="457" actId="931"/>
          <ac:spMkLst>
            <pc:docMk/>
            <pc:sldMk cId="3325390766" sldId="261"/>
            <ac:spMk id="3" creationId="{E6F2D9A6-A69E-95FE-DF3A-93C414AB59A5}"/>
          </ac:spMkLst>
        </pc:spChg>
        <pc:picChg chg="add mod modCrop">
          <ac:chgData name="sabirgame3@gmail.com" userId="7a4659a66d88018e" providerId="LiveId" clId="{9C58815C-9B41-4225-AC50-D8E182C9C079}" dt="2022-08-28T22:37:33.097" v="497" actId="14100"/>
          <ac:picMkLst>
            <pc:docMk/>
            <pc:sldMk cId="3325390766" sldId="261"/>
            <ac:picMk id="5" creationId="{87D9F4FE-D523-A69B-43AE-2902C00CEAF8}"/>
          </ac:picMkLst>
        </pc:picChg>
        <pc:picChg chg="add del mod modCrop">
          <ac:chgData name="sabirgame3@gmail.com" userId="7a4659a66d88018e" providerId="LiveId" clId="{9C58815C-9B41-4225-AC50-D8E182C9C079}" dt="2022-08-28T22:36:35.067" v="485" actId="21"/>
          <ac:picMkLst>
            <pc:docMk/>
            <pc:sldMk cId="3325390766" sldId="261"/>
            <ac:picMk id="7" creationId="{7FCE11B5-07F6-7172-E808-A51B92BB5637}"/>
          </ac:picMkLst>
        </pc:picChg>
        <pc:picChg chg="add mod modCrop">
          <ac:chgData name="sabirgame3@gmail.com" userId="7a4659a66d88018e" providerId="LiveId" clId="{9C58815C-9B41-4225-AC50-D8E182C9C079}" dt="2022-08-28T22:37:48.800" v="502" actId="14100"/>
          <ac:picMkLst>
            <pc:docMk/>
            <pc:sldMk cId="3325390766" sldId="261"/>
            <ac:picMk id="9" creationId="{09384AA9-20AF-A54E-9B36-B263178A9E0B}"/>
          </ac:picMkLst>
        </pc:picChg>
        <pc:cxnChg chg="add mod">
          <ac:chgData name="sabirgame3@gmail.com" userId="7a4659a66d88018e" providerId="LiveId" clId="{9C58815C-9B41-4225-AC50-D8E182C9C079}" dt="2022-08-28T22:48:10.420" v="586" actId="1582"/>
          <ac:cxnSpMkLst>
            <pc:docMk/>
            <pc:sldMk cId="3325390766" sldId="261"/>
            <ac:cxnSpMk id="11" creationId="{2EC51F68-A56F-7E8A-1490-77179B694A31}"/>
          </ac:cxnSpMkLst>
        </pc:cxnChg>
      </pc:sldChg>
      <pc:sldChg chg="addSp delSp modSp add mod">
        <pc:chgData name="sabirgame3@gmail.com" userId="7a4659a66d88018e" providerId="LiveId" clId="{9C58815C-9B41-4225-AC50-D8E182C9C079}" dt="2022-08-28T23:21:12.006" v="670" actId="20577"/>
        <pc:sldMkLst>
          <pc:docMk/>
          <pc:sldMk cId="302114629" sldId="262"/>
        </pc:sldMkLst>
        <pc:spChg chg="mod">
          <ac:chgData name="sabirgame3@gmail.com" userId="7a4659a66d88018e" providerId="LiveId" clId="{9C58815C-9B41-4225-AC50-D8E182C9C079}" dt="2022-08-28T23:21:12.006" v="670" actId="20577"/>
          <ac:spMkLst>
            <pc:docMk/>
            <pc:sldMk cId="302114629" sldId="262"/>
            <ac:spMk id="2" creationId="{83001837-C39D-DCDA-903B-3B60037F7958}"/>
          </ac:spMkLst>
        </pc:spChg>
        <pc:spChg chg="del">
          <ac:chgData name="sabirgame3@gmail.com" userId="7a4659a66d88018e" providerId="LiveId" clId="{9C58815C-9B41-4225-AC50-D8E182C9C079}" dt="2022-08-28T23:15:05.309" v="611" actId="931"/>
          <ac:spMkLst>
            <pc:docMk/>
            <pc:sldMk cId="302114629" sldId="262"/>
            <ac:spMk id="3" creationId="{A7719708-FCF9-B150-DE44-08655BF8E30E}"/>
          </ac:spMkLst>
        </pc:spChg>
        <pc:picChg chg="add mod modCrop">
          <ac:chgData name="sabirgame3@gmail.com" userId="7a4659a66d88018e" providerId="LiveId" clId="{9C58815C-9B41-4225-AC50-D8E182C9C079}" dt="2022-08-28T23:16:11.475" v="626" actId="14100"/>
          <ac:picMkLst>
            <pc:docMk/>
            <pc:sldMk cId="302114629" sldId="262"/>
            <ac:picMk id="5" creationId="{78880D39-38AB-AE80-55FA-78F543C5B92B}"/>
          </ac:picMkLst>
        </pc:picChg>
        <pc:cxnChg chg="add mod">
          <ac:chgData name="sabirgame3@gmail.com" userId="7a4659a66d88018e" providerId="LiveId" clId="{9C58815C-9B41-4225-AC50-D8E182C9C079}" dt="2022-08-28T23:17:19" v="632" actId="1582"/>
          <ac:cxnSpMkLst>
            <pc:docMk/>
            <pc:sldMk cId="302114629" sldId="262"/>
            <ac:cxnSpMk id="7" creationId="{898611A0-4989-45D6-0A9F-253B7BF09E19}"/>
          </ac:cxnSpMkLst>
        </pc:cxnChg>
      </pc:sldChg>
      <pc:sldChg chg="addSp delSp modSp add mod ord">
        <pc:chgData name="sabirgame3@gmail.com" userId="7a4659a66d88018e" providerId="LiveId" clId="{9C58815C-9B41-4225-AC50-D8E182C9C079}" dt="2022-08-28T23:26:03.255" v="729" actId="20577"/>
        <pc:sldMkLst>
          <pc:docMk/>
          <pc:sldMk cId="683176336" sldId="263"/>
        </pc:sldMkLst>
        <pc:spChg chg="mod">
          <ac:chgData name="sabirgame3@gmail.com" userId="7a4659a66d88018e" providerId="LiveId" clId="{9C58815C-9B41-4225-AC50-D8E182C9C079}" dt="2022-08-28T23:26:03.255" v="729" actId="20577"/>
          <ac:spMkLst>
            <pc:docMk/>
            <pc:sldMk cId="683176336" sldId="263"/>
            <ac:spMk id="2" creationId="{83001837-C39D-DCDA-903B-3B60037F7958}"/>
          </ac:spMkLst>
        </pc:spChg>
        <pc:spChg chg="del">
          <ac:chgData name="sabirgame3@gmail.com" userId="7a4659a66d88018e" providerId="LiveId" clId="{9C58815C-9B41-4225-AC50-D8E182C9C079}" dt="2022-08-28T23:17:38.516" v="633" actId="931"/>
          <ac:spMkLst>
            <pc:docMk/>
            <pc:sldMk cId="683176336" sldId="263"/>
            <ac:spMk id="3" creationId="{A7719708-FCF9-B150-DE44-08655BF8E30E}"/>
          </ac:spMkLst>
        </pc:spChg>
        <pc:spChg chg="add del mod">
          <ac:chgData name="sabirgame3@gmail.com" userId="7a4659a66d88018e" providerId="LiveId" clId="{9C58815C-9B41-4225-AC50-D8E182C9C079}" dt="2022-08-28T23:22:58.228" v="680" actId="931"/>
          <ac:spMkLst>
            <pc:docMk/>
            <pc:sldMk cId="683176336" sldId="263"/>
            <ac:spMk id="16" creationId="{79C19437-1D08-4224-F2DE-8F4A2BE2B1D2}"/>
          </ac:spMkLst>
        </pc:spChg>
        <pc:picChg chg="add del mod modCrop">
          <ac:chgData name="sabirgame3@gmail.com" userId="7a4659a66d88018e" providerId="LiveId" clId="{9C58815C-9B41-4225-AC50-D8E182C9C079}" dt="2022-08-28T23:22:51.465" v="679" actId="21"/>
          <ac:picMkLst>
            <pc:docMk/>
            <pc:sldMk cId="683176336" sldId="263"/>
            <ac:picMk id="5" creationId="{F3F52D19-54F4-88DC-750B-DB6B0CE0E2AD}"/>
          </ac:picMkLst>
        </pc:picChg>
        <pc:picChg chg="add mod modCrop">
          <ac:chgData name="sabirgame3@gmail.com" userId="7a4659a66d88018e" providerId="LiveId" clId="{9C58815C-9B41-4225-AC50-D8E182C9C079}" dt="2022-08-28T23:20:51.811" v="663" actId="1076"/>
          <ac:picMkLst>
            <pc:docMk/>
            <pc:sldMk cId="683176336" sldId="263"/>
            <ac:picMk id="7" creationId="{5B539AFF-F065-4B4D-705C-48A0D92824F4}"/>
          </ac:picMkLst>
        </pc:picChg>
        <pc:picChg chg="add mod modCrop">
          <ac:chgData name="sabirgame3@gmail.com" userId="7a4659a66d88018e" providerId="LiveId" clId="{9C58815C-9B41-4225-AC50-D8E182C9C079}" dt="2022-08-28T23:23:49.595" v="697" actId="14100"/>
          <ac:picMkLst>
            <pc:docMk/>
            <pc:sldMk cId="683176336" sldId="263"/>
            <ac:picMk id="18" creationId="{A8DF80AA-6DE0-37EC-D99A-A15C9E7BDE5C}"/>
          </ac:picMkLst>
        </pc:picChg>
        <pc:cxnChg chg="add mod ord">
          <ac:chgData name="sabirgame3@gmail.com" userId="7a4659a66d88018e" providerId="LiveId" clId="{9C58815C-9B41-4225-AC50-D8E182C9C079}" dt="2022-08-28T23:24:33.516" v="701" actId="1076"/>
          <ac:cxnSpMkLst>
            <pc:docMk/>
            <pc:sldMk cId="683176336" sldId="263"/>
            <ac:cxnSpMk id="9" creationId="{3233074B-F745-CA2C-43B8-E87036D5C377}"/>
          </ac:cxnSpMkLst>
        </pc:cxnChg>
        <pc:cxnChg chg="add mod ord">
          <ac:chgData name="sabirgame3@gmail.com" userId="7a4659a66d88018e" providerId="LiveId" clId="{9C58815C-9B41-4225-AC50-D8E182C9C079}" dt="2022-08-28T23:24:44.700" v="703" actId="1076"/>
          <ac:cxnSpMkLst>
            <pc:docMk/>
            <pc:sldMk cId="683176336" sldId="263"/>
            <ac:cxnSpMk id="11" creationId="{93227B6D-6E34-3EE9-960B-7FBB43A927E4}"/>
          </ac:cxnSpMkLst>
        </pc:cxnChg>
        <pc:cxnChg chg="add mod ord">
          <ac:chgData name="sabirgame3@gmail.com" userId="7a4659a66d88018e" providerId="LiveId" clId="{9C58815C-9B41-4225-AC50-D8E182C9C079}" dt="2022-08-28T23:25:10.948" v="709" actId="208"/>
          <ac:cxnSpMkLst>
            <pc:docMk/>
            <pc:sldMk cId="683176336" sldId="263"/>
            <ac:cxnSpMk id="13" creationId="{35BE5F34-987E-8FFF-E8D8-CC4F8A989E2E}"/>
          </ac:cxnSpMkLst>
        </pc:cxnChg>
      </pc:sldChg>
      <pc:sldChg chg="delSp modSp new mod">
        <pc:chgData name="sabirgame3@gmail.com" userId="7a4659a66d88018e" providerId="LiveId" clId="{9C58815C-9B41-4225-AC50-D8E182C9C079}" dt="2022-08-28T23:37:23.703" v="851" actId="20577"/>
        <pc:sldMkLst>
          <pc:docMk/>
          <pc:sldMk cId="3130451280" sldId="264"/>
        </pc:sldMkLst>
        <pc:spChg chg="mod">
          <ac:chgData name="sabirgame3@gmail.com" userId="7a4659a66d88018e" providerId="LiveId" clId="{9C58815C-9B41-4225-AC50-D8E182C9C079}" dt="2022-08-28T23:37:23.703" v="851" actId="20577"/>
          <ac:spMkLst>
            <pc:docMk/>
            <pc:sldMk cId="3130451280" sldId="264"/>
            <ac:spMk id="2" creationId="{323BE0F0-9FF9-4F0D-D2ED-9512566F51E8}"/>
          </ac:spMkLst>
        </pc:spChg>
        <pc:spChg chg="del">
          <ac:chgData name="sabirgame3@gmail.com" userId="7a4659a66d88018e" providerId="LiveId" clId="{9C58815C-9B41-4225-AC50-D8E182C9C079}" dt="2022-08-28T23:35:49.959" v="833" actId="21"/>
          <ac:spMkLst>
            <pc:docMk/>
            <pc:sldMk cId="3130451280" sldId="264"/>
            <ac:spMk id="3" creationId="{A98128C0-5D2A-C63D-F977-A7A56CA6A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F299D-0541-4DBB-AE26-7AB7531EC01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E2A0-CFA8-4923-BC67-4FCB4740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BE2A0-CFA8-4923-BC67-4FCB4740B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98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F0FAB0-31F0-471A-8E56-063E2EA4346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9D8444-C07E-43CC-B7CC-47094A6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26F5-C5F7-34FD-2098-085DDC1F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8792"/>
            <a:ext cx="12191999" cy="29977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Comparer&lt;T&gt;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EqualityComparer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&lt;T&gt;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2E0694-4C0D-3D0A-E074-D2B7639B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499" y="3429000"/>
            <a:ext cx="3949002" cy="22883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 err="1">
                <a:solidFill>
                  <a:schemeClr val="tx1">
                    <a:lumMod val="65000"/>
                  </a:schemeClr>
                </a:solidFill>
              </a:rPr>
              <a:t>Quliyev</a:t>
            </a: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 Sabir </a:t>
            </a:r>
          </a:p>
          <a:p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PYP</a:t>
            </a:r>
          </a:p>
        </p:txBody>
      </p:sp>
    </p:spTree>
    <p:extLst>
      <p:ext uri="{BB962C8B-B14F-4D97-AF65-F5344CB8AC3E}">
        <p14:creationId xmlns:p14="http://schemas.microsoft.com/office/powerpoint/2010/main" val="405706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D799F-BC1E-AD56-049A-3E3B5B3F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What is</a:t>
            </a:r>
            <a:r>
              <a:rPr kumimoji="0" lang="en-US" sz="4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B8640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Comparer&lt;T&gt;</a:t>
            </a:r>
            <a:r>
              <a:rPr lang="en-US" dirty="0"/>
              <a:t>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4CC6D-48FD-297E-92BE-A4A82B9B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393085"/>
            <a:ext cx="11679810" cy="487573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Provides a base class for implementations of the </a:t>
            </a:r>
            <a:r>
              <a:rPr lang="en-US" sz="28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IComparer</a:t>
            </a:r>
            <a:r>
              <a:rPr lang="en-US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&lt;T&gt;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generic interface.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kumimoji="0" lang="en-US" sz="2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B8640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Comparer&lt;T&gt;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is an object-to-object comparer that allows us to compare objects recursively member by member.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3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3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comparer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3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Comparer &lt;</a:t>
            </a:r>
            <a:r>
              <a:rPr lang="en-US" sz="23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23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comparer</a:t>
            </a:r>
            <a:r>
              <a:rPr lang="en-US" sz="23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.Compare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3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sz="23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300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5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D799F-BC1E-AD56-049A-3E3B5B3F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/>
              <a:t>1: Create class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4CC6D-48FD-297E-92BE-A4A82B9B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393085"/>
            <a:ext cx="11679810" cy="48757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C47867-AE29-0C24-CD8D-7ACD4BE58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20314" r="35417" b="20313"/>
          <a:stretch/>
        </p:blipFill>
        <p:spPr>
          <a:xfrm>
            <a:off x="913795" y="1066800"/>
            <a:ext cx="10353761" cy="5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9660-A877-1FEF-59FB-84BA622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4" y="0"/>
            <a:ext cx="12192000" cy="970450"/>
          </a:xfrm>
        </p:spPr>
        <p:txBody>
          <a:bodyPr/>
          <a:lstStyle/>
          <a:p>
            <a:r>
              <a:rPr lang="en-US" dirty="0"/>
              <a:t>2: Create Custom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Comparer&lt;T&gt;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8166635C-7964-92C3-95ED-49204B6E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0" t="15555" r="27119" b="16889"/>
          <a:stretch/>
        </p:blipFill>
        <p:spPr>
          <a:xfrm>
            <a:off x="629920" y="970450"/>
            <a:ext cx="10881360" cy="5410029"/>
          </a:xfr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29A8F7E-78EE-5CB5-15EB-16C228791E10}"/>
              </a:ext>
            </a:extLst>
          </p:cNvPr>
          <p:cNvCxnSpPr>
            <a:cxnSpLocks/>
          </p:cNvCxnSpPr>
          <p:nvPr/>
        </p:nvCxnSpPr>
        <p:spPr>
          <a:xfrm>
            <a:off x="5008880" y="1391920"/>
            <a:ext cx="22656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90D2-8382-112A-AA82-189AFC62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5" y="0"/>
            <a:ext cx="10353762" cy="970450"/>
          </a:xfrm>
        </p:spPr>
        <p:txBody>
          <a:bodyPr/>
          <a:lstStyle/>
          <a:p>
            <a:r>
              <a:rPr lang="en-US" dirty="0"/>
              <a:t>3: Sort by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Comparer&lt;T&gt;</a:t>
            </a:r>
            <a:r>
              <a:rPr lang="en-US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D9F4FE-D523-A69B-43AE-2902C00CE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35444" r="30829" b="39910"/>
          <a:stretch/>
        </p:blipFill>
        <p:spPr>
          <a:xfrm>
            <a:off x="518160" y="970450"/>
            <a:ext cx="11155680" cy="336787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384AA9-20AF-A54E-9B36-B263178A9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6" r="55917" b="66814"/>
          <a:stretch/>
        </p:blipFill>
        <p:spPr>
          <a:xfrm>
            <a:off x="518160" y="4541520"/>
            <a:ext cx="11155680" cy="210312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EC51F68-A56F-7E8A-1490-77179B694A31}"/>
              </a:ext>
            </a:extLst>
          </p:cNvPr>
          <p:cNvCxnSpPr/>
          <p:nvPr/>
        </p:nvCxnSpPr>
        <p:spPr>
          <a:xfrm>
            <a:off x="3586480" y="3210560"/>
            <a:ext cx="25095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1837-C39D-DCDA-903B-3B60037F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What is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B8640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lang="en-US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EqualityComparer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&lt;T&gt;</a:t>
            </a:r>
            <a:r>
              <a:rPr lang="en-US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19708-FCF9-B150-DE44-08655BF8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630849"/>
            <a:ext cx="11562080" cy="4058751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Provides a base class for implementations of the </a:t>
            </a:r>
            <a:r>
              <a:rPr lang="en-US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IEqualityComparer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&lt;T&gt;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generic interface.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Implements methods to support the comparison of objects for equality.</a:t>
            </a:r>
          </a:p>
          <a:p>
            <a:endParaRPr lang="en-US" sz="24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equality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Equality&lt;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equality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1837-C39D-DCDA-903B-3B60037F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1: Create Custom </a:t>
            </a:r>
            <a:r>
              <a:rPr lang="en-US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EqualityComparer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&lt;T&gt;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880D39-38AB-AE80-55FA-78F543C5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18673" r="33271" b="40644"/>
          <a:stretch/>
        </p:blipFill>
        <p:spPr>
          <a:xfrm>
            <a:off x="913795" y="995850"/>
            <a:ext cx="10353646" cy="5150950"/>
          </a:xfr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98611A0-4989-45D6-0A9F-253B7BF09E19}"/>
              </a:ext>
            </a:extLst>
          </p:cNvPr>
          <p:cNvCxnSpPr/>
          <p:nvPr/>
        </p:nvCxnSpPr>
        <p:spPr>
          <a:xfrm>
            <a:off x="6096000" y="1483360"/>
            <a:ext cx="36779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1837-C39D-DCDA-903B-3B60037F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1" y="2455"/>
            <a:ext cx="10353762" cy="970450"/>
          </a:xfrm>
        </p:spPr>
        <p:txBody>
          <a:bodyPr/>
          <a:lstStyle/>
          <a:p>
            <a:r>
              <a:rPr lang="en-US" dirty="0"/>
              <a:t>2: Check by </a:t>
            </a:r>
            <a:r>
              <a:rPr lang="en-US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EqualityComparer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&lt;T&gt;</a:t>
            </a:r>
            <a:r>
              <a:rPr lang="en-US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539AFF-F065-4B4D-705C-48A0D9282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0" r="40833" b="73036"/>
          <a:stretch/>
        </p:blipFill>
        <p:spPr>
          <a:xfrm>
            <a:off x="634753" y="4450080"/>
            <a:ext cx="10911839" cy="1920240"/>
          </a:xfrm>
          <a:prstGeom prst="rect">
            <a:avLst/>
          </a:prstGeom>
        </p:spPr>
      </p:pic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A8DF80AA-6DE0-37EC-D99A-A15C9E7B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32743" r="31073" b="33777"/>
          <a:stretch/>
        </p:blipFill>
        <p:spPr>
          <a:xfrm>
            <a:off x="634753" y="970450"/>
            <a:ext cx="10911840" cy="3266270"/>
          </a:xfr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233074B-F745-CA2C-43B8-E87036D5C377}"/>
              </a:ext>
            </a:extLst>
          </p:cNvPr>
          <p:cNvCxnSpPr/>
          <p:nvPr/>
        </p:nvCxnSpPr>
        <p:spPr>
          <a:xfrm>
            <a:off x="1503680" y="3241040"/>
            <a:ext cx="84531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227B6D-6E34-3EE9-960B-7FBB43A927E4}"/>
              </a:ext>
            </a:extLst>
          </p:cNvPr>
          <p:cNvCxnSpPr/>
          <p:nvPr/>
        </p:nvCxnSpPr>
        <p:spPr>
          <a:xfrm>
            <a:off x="6685280" y="3556000"/>
            <a:ext cx="41452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5BE5F34-987E-8FFF-E8D8-CC4F8A989E2E}"/>
              </a:ext>
            </a:extLst>
          </p:cNvPr>
          <p:cNvCxnSpPr>
            <a:cxnSpLocks/>
          </p:cNvCxnSpPr>
          <p:nvPr/>
        </p:nvCxnSpPr>
        <p:spPr>
          <a:xfrm>
            <a:off x="6685280" y="3942080"/>
            <a:ext cx="41452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7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E0F0-9FF9-4F0D-D2ED-9512566F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6600" dirty="0"/>
              <a:t>Thanks for Your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30451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122</TotalTime>
  <Words>162</Words>
  <Application>Microsoft Office PowerPoint</Application>
  <PresentationFormat>Широкоэкранный</PresentationFormat>
  <Paragraphs>26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Calibri</vt:lpstr>
      <vt:lpstr>Calisto MT</vt:lpstr>
      <vt:lpstr>Consolas</vt:lpstr>
      <vt:lpstr>Lato</vt:lpstr>
      <vt:lpstr>Roboto</vt:lpstr>
      <vt:lpstr>Segoe UI</vt:lpstr>
      <vt:lpstr>Wingdings 2</vt:lpstr>
      <vt:lpstr>Сланец</vt:lpstr>
      <vt:lpstr>Comparer&lt;T&gt; &amp;  EqualityComparer&lt;T&gt; </vt:lpstr>
      <vt:lpstr>What is Comparer&lt;T&gt; ?</vt:lpstr>
      <vt:lpstr>1: Create class</vt:lpstr>
      <vt:lpstr>2: Create Custom Comparer&lt;T&gt;</vt:lpstr>
      <vt:lpstr>3: Sort by Comparer&lt;T&gt; </vt:lpstr>
      <vt:lpstr>What is EqualityComparer&lt;T&gt;?</vt:lpstr>
      <vt:lpstr>1: Create Custom EqualityComparer&lt;T&gt;</vt:lpstr>
      <vt:lpstr>2: Check by EqualityComparer&lt;T&gt; 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Comparer&lt;T&gt; &amp;  EqualityComparer&lt;T&gt; </dc:title>
  <dc:creator>sabirgame3@gmail.com</dc:creator>
  <cp:lastModifiedBy>sabirgame3@gmail.com</cp:lastModifiedBy>
  <cp:revision>1</cp:revision>
  <dcterms:created xsi:type="dcterms:W3CDTF">2022-08-28T21:36:43Z</dcterms:created>
  <dcterms:modified xsi:type="dcterms:W3CDTF">2022-08-28T23:39:40Z</dcterms:modified>
</cp:coreProperties>
</file>