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689bad1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689bad1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89bad1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689bad1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9200" y="63725"/>
            <a:ext cx="8953500" cy="26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Analysis of Machine Learning Algorithms for Breast Cancer Classification Across Diverse Image Modalities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3050" y="2939076"/>
            <a:ext cx="81186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r>
              <a:rPr lang="en">
                <a:solidFill>
                  <a:schemeClr val="lt1"/>
                </a:solidFill>
              </a:rPr>
              <a:t>    </a:t>
            </a:r>
            <a:r>
              <a:rPr lang="en">
                <a:solidFill>
                  <a:schemeClr val="lt1"/>
                </a:solidFill>
              </a:rPr>
              <a:t>Group 15:</a:t>
            </a:r>
            <a:r>
              <a:rPr lang="en">
                <a:solidFill>
                  <a:schemeClr val="lt1"/>
                </a:solidFill>
              </a:rPr>
              <a:t>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Sabista Ifraj [20301175]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Arpita Roy [23266026]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Sania Azmee Bhuiyan[</a:t>
            </a:r>
            <a:r>
              <a:rPr lang="en">
                <a:solidFill>
                  <a:schemeClr val="lt1"/>
                </a:solidFill>
              </a:rPr>
              <a:t>23266033]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Sohanoor Rahman [23273009]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835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</a:t>
            </a:r>
            <a:r>
              <a:rPr b="1" lang="en" sz="4350">
                <a:solidFill>
                  <a:schemeClr val="lt1"/>
                </a:solidFill>
              </a:rPr>
              <a:t> Introduction</a:t>
            </a:r>
            <a:endParaRPr b="1" sz="43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ld Standard TT"/>
              <a:buChar char="●"/>
            </a:pPr>
            <a:r>
              <a:rPr lang="en" sz="2600">
                <a:solidFill>
                  <a:schemeClr val="lt1"/>
                </a:solidFill>
              </a:rPr>
              <a:t>The global impact of breast cancer.</a:t>
            </a:r>
            <a:endParaRPr sz="2600">
              <a:solidFill>
                <a:schemeClr val="lt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ld Standard TT"/>
              <a:buChar char="●"/>
            </a:pPr>
            <a:r>
              <a:rPr lang="en" sz="2600">
                <a:solidFill>
                  <a:schemeClr val="lt1"/>
                </a:solidFill>
              </a:rPr>
              <a:t>The critical role of early detection.</a:t>
            </a:r>
            <a:endParaRPr sz="2600">
              <a:solidFill>
                <a:schemeClr val="lt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ld Standard TT"/>
              <a:buChar char="●"/>
            </a:pPr>
            <a:r>
              <a:rPr lang="en" sz="2600">
                <a:solidFill>
                  <a:schemeClr val="lt1"/>
                </a:solidFill>
              </a:rPr>
              <a:t>The significance of machine learning and deep learning in breast cancer classification.</a:t>
            </a:r>
            <a:endParaRPr sz="2600">
              <a:solidFill>
                <a:schemeClr val="lt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ld Standard TT"/>
              <a:buChar char="●"/>
            </a:pPr>
            <a:r>
              <a:rPr lang="en" sz="2600">
                <a:solidFill>
                  <a:schemeClr val="lt1"/>
                </a:solidFill>
              </a:rPr>
              <a:t>A systematic review to analyze trends, challenges, and advancements.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2700" y="638050"/>
            <a:ext cx="8118600" cy="33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chemeClr val="lt1"/>
                </a:solidFill>
              </a:rPr>
              <a:t>                 </a:t>
            </a:r>
            <a:r>
              <a:rPr b="1" lang="en" sz="3150">
                <a:solidFill>
                  <a:schemeClr val="lt1"/>
                </a:solidFill>
              </a:rPr>
              <a:t>Dataset Description</a:t>
            </a:r>
            <a:endParaRPr b="1" sz="315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</a:rPr>
              <a:t>Overview of datasets as the foundation for ML/DL models.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</a:rPr>
              <a:t>Key sources, including academic institutions and hospitals.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</a:rPr>
              <a:t>Diversity in image modalities and total images.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</a:rPr>
              <a:t>The importance of considering limitations.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</a:rPr>
              <a:t>Goal: To identify datasets contributing to robust breast cancer classification.</a:t>
            </a:r>
            <a:endParaRPr b="1" sz="265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/>
              <a:t>Characteristic</a:t>
            </a:r>
            <a:r>
              <a:rPr lang="en"/>
              <a:t> 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Dataset characteristics.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Datasets, their sources, and limitations.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The relevance of diverse datasets in research.</a:t>
            </a:r>
            <a:endParaRPr sz="23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5720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275" y="0"/>
            <a:ext cx="49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32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43200"/>
            <a:ext cx="76455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 notable findings from the datasets.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Trends, challenges, and advancements.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importance of accurate breast cancer classification.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841025" y="607400"/>
            <a:ext cx="456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Conclusion</a:t>
            </a:r>
            <a:endParaRPr sz="5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88000" y="1376000"/>
            <a:ext cx="7870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ld Standard TT"/>
              <a:buChar char="❖"/>
            </a:pPr>
            <a:r>
              <a:rPr lang="en" sz="3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Summary</a:t>
            </a:r>
            <a:r>
              <a:rPr lang="en" sz="3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Systematic review</a:t>
            </a:r>
            <a:endParaRPr sz="3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ld Standard TT"/>
              <a:buChar char="❖"/>
            </a:pPr>
            <a:r>
              <a:rPr lang="en" sz="3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implementation for Breast Cancer Research and Treatment</a:t>
            </a:r>
            <a:endParaRPr sz="3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ld Standard TT"/>
              <a:buChar char="❖"/>
            </a:pPr>
            <a:r>
              <a:rPr lang="en" sz="3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Potential</a:t>
            </a:r>
            <a:r>
              <a:rPr lang="en" sz="3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Avenue for Future Work and Improvement</a:t>
            </a:r>
            <a:endParaRPr sz="3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