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349" r:id="rId5"/>
    <p:sldId id="350" r:id="rId6"/>
    <p:sldId id="351" r:id="rId7"/>
    <p:sldId id="305" r:id="rId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F3F"/>
    <a:srgbClr val="C6790C"/>
    <a:srgbClr val="E29038"/>
    <a:srgbClr val="EFB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2D050">
                <a:lumMod val="22000"/>
                <a:lumOff val="78000"/>
              </a:srgbClr>
            </a:gs>
            <a:gs pos="100000">
              <a:srgbClr val="035C7D"/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88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Digital Electronics</a:t>
            </a:r>
            <a:endParaRPr lang="en-US" altLang="en-US" sz="88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217035" y="3902075"/>
            <a:ext cx="277939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X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lab 1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8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590" y="3119755"/>
            <a:ext cx="2225675" cy="22256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675130" y="354330"/>
            <a:ext cx="7353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1’s complement</a:t>
            </a:r>
            <a:endParaRPr lang="en-US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054215" y="2890520"/>
            <a:ext cx="5080000" cy="1076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3200" b="0">
                <a:solidFill>
                  <a:schemeClr val="tx1"/>
                </a:solidFill>
                <a:latin typeface="Calibri" charset="0"/>
                <a:cs typeface="SimSun" charset="0"/>
              </a:rPr>
              <a:t>transforming the 0 bit to 1 and the 1 bit to 0</a:t>
            </a:r>
            <a:endParaRPr lang="en-US" sz="3200" b="0">
              <a:solidFill>
                <a:schemeClr val="tx1"/>
              </a:solidFill>
              <a:latin typeface="Calibri" charset="0"/>
              <a:cs typeface="SimSun" charset="0"/>
            </a:endParaRPr>
          </a:p>
        </p:txBody>
      </p:sp>
      <p:pic>
        <p:nvPicPr>
          <p:cNvPr id="3" name="Picture 2" descr="IMG_25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440690" y="1800860"/>
            <a:ext cx="6214745" cy="41224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675130" y="354330"/>
            <a:ext cx="7353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1’s complement Examples</a:t>
            </a:r>
            <a:endParaRPr lang="en-US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1364615" y="2807970"/>
            <a:ext cx="877252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sz="3200">
                <a:solidFill>
                  <a:srgbClr val="1E1C11"/>
                </a:solidFill>
                <a:latin typeface="Calibri" charset="0"/>
                <a:cs typeface="SimSun" charset="0"/>
              </a:rPr>
              <a:t>1's complement of 7 (0111) is 8 (1000)</a:t>
            </a:r>
            <a:endParaRPr lang="en-US" sz="3200">
              <a:solidFill>
                <a:srgbClr val="1E1C11"/>
              </a:solidFill>
              <a:latin typeface="Calibri" charset="0"/>
              <a:cs typeface="SimSun" charset="0"/>
            </a:endParaRPr>
          </a:p>
          <a:p>
            <a:pPr marL="0" indent="0" algn="l"/>
            <a:r>
              <a:rPr lang="en-US" sz="3200">
                <a:solidFill>
                  <a:srgbClr val="1E1C11"/>
                </a:solidFill>
                <a:latin typeface="Calibri" charset="0"/>
                <a:cs typeface="SimSun" charset="0"/>
              </a:rPr>
              <a:t>1's complement of 12 (1100) is 3 (0011)</a:t>
            </a:r>
            <a:endParaRPr lang="en-US" sz="3200">
              <a:solidFill>
                <a:srgbClr val="1E1C11"/>
              </a:solidFill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675130" y="354330"/>
            <a:ext cx="7353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2</a:t>
            </a:r>
            <a:r>
              <a:rPr lang="en-US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’s complement Examples</a:t>
            </a:r>
            <a:endParaRPr lang="en-US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559550" y="2795905"/>
            <a:ext cx="5080000" cy="175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3600" b="0">
                <a:latin typeface="Calibri" charset="0"/>
                <a:cs typeface="SimSun" charset="0"/>
              </a:rPr>
              <a:t>1 </a:t>
            </a:r>
            <a:r>
              <a:rPr lang="" altLang="en-US" sz="3600" b="0">
                <a:latin typeface="Calibri" charset="0"/>
                <a:cs typeface="SimSun" charset="0"/>
              </a:rPr>
              <a:t>is </a:t>
            </a:r>
            <a:r>
              <a:rPr lang="en-US" sz="3600" b="0">
                <a:latin typeface="Calibri" charset="0"/>
                <a:cs typeface="SimSun" charset="0"/>
              </a:rPr>
              <a:t>added to the 1’s complement of the binary number</a:t>
            </a:r>
            <a:endParaRPr lang="en-US" sz="3600" b="0">
              <a:latin typeface="Calibri" charset="0"/>
              <a:cs typeface="SimSun" charset="0"/>
            </a:endParaRPr>
          </a:p>
        </p:txBody>
      </p:sp>
      <p:pic>
        <p:nvPicPr>
          <p:cNvPr id="3" name="Picture 3" descr="IMG_25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12000"/>
          </a:blip>
          <a:srcRect l="5789" t="20906" r="8438"/>
          <a:stretch>
            <a:fillRect/>
          </a:stretch>
        </p:blipFill>
        <p:spPr>
          <a:xfrm>
            <a:off x="440690" y="1682750"/>
            <a:ext cx="5753735" cy="39795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675130" y="354330"/>
            <a:ext cx="7353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Differnce</a:t>
            </a:r>
            <a:endParaRPr lang="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 rot="20100000">
            <a:off x="663575" y="2660650"/>
            <a:ext cx="108648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96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Thank You</a:t>
            </a:r>
            <a:endParaRPr lang="en-US" altLang="en-US" sz="96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WPS Presentation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SimSun</vt:lpstr>
      <vt:lpstr>Wingdings</vt:lpstr>
      <vt:lpstr>Tibetan Machine Uni</vt:lpstr>
      <vt:lpstr>Purisa</vt:lpstr>
      <vt:lpstr>Calibri</vt:lpstr>
      <vt:lpstr>SimSun</vt:lpstr>
      <vt:lpstr>sans-serif</vt:lpstr>
      <vt:lpstr>微软雅黑</vt:lpstr>
      <vt:lpstr>Droid Sans Fallback</vt:lpstr>
      <vt:lpstr>DejaVu Sans</vt:lpstr>
      <vt:lpstr>Arial Unicode MS</vt:lpstr>
      <vt:lpstr>Gubbi</vt:lpstr>
      <vt:lpstr>Times New Roman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24</cp:revision>
  <dcterms:created xsi:type="dcterms:W3CDTF">2018-11-07T02:01:49Z</dcterms:created>
  <dcterms:modified xsi:type="dcterms:W3CDTF">2018-11-07T02:01:49Z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