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54" r:id="rId5"/>
    <p:sldId id="355" r:id="rId6"/>
    <p:sldId id="356" r:id="rId7"/>
    <p:sldId id="357" r:id="rId8"/>
    <p:sldId id="358" r:id="rId9"/>
    <p:sldId id="359" r:id="rId10"/>
    <p:sldId id="30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9291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</a:t>
            </a:r>
            <a:r>
              <a:rPr lang="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ing</a:t>
            </a:r>
            <a:endParaRPr lang="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0079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062085" y="4013200"/>
            <a:ext cx="1991995" cy="1421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1684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458595" y="4485640"/>
            <a:ext cx="98628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Network Topology is the arrangement with which computer systems or network devices are connected to each other</a:t>
            </a:r>
            <a:endParaRPr lang="en-US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  <p:pic>
        <p:nvPicPr>
          <p:cNvPr id="16" name="Picture 1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BFDFC">
                  <a:alpha val="100000"/>
                </a:srgbClr>
              </a:clrFrom>
              <a:clrTo>
                <a:srgbClr val="FBFDFC">
                  <a:alpha val="100000"/>
                  <a:alpha val="0"/>
                </a:srgbClr>
              </a:clrTo>
            </a:clrChange>
            <a:lum bright="6000"/>
          </a:blip>
          <a:srcRect t="28914"/>
          <a:stretch>
            <a:fillRect/>
          </a:stretch>
        </p:blipFill>
        <p:spPr>
          <a:xfrm>
            <a:off x="2044065" y="1278890"/>
            <a:ext cx="7056120" cy="3206750"/>
          </a:xfrm>
          <a:prstGeom prst="rect">
            <a:avLst/>
          </a:prstGeom>
          <a:noFill/>
          <a:ln w="9525">
            <a:noFill/>
          </a:ln>
          <a:effectLst>
            <a:glow rad="76200">
              <a:schemeClr val="accent1">
                <a:alpha val="33000"/>
              </a:schemeClr>
            </a:glow>
            <a:softEdge rad="38100"/>
          </a:effectLst>
        </p:spPr>
      </p:pic>
      <p:sp>
        <p:nvSpPr>
          <p:cNvPr id="3" name="Text Box 2"/>
          <p:cNvSpPr txBox="1"/>
          <p:nvPr/>
        </p:nvSpPr>
        <p:spPr>
          <a:xfrm>
            <a:off x="1758950" y="292100"/>
            <a:ext cx="5707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Network Topology</a:t>
            </a:r>
            <a:endParaRPr lang="en-US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  <a:p>
            <a:endParaRPr lang="en-US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Point-to-Point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17" name="Picture 2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758950" y="3975100"/>
            <a:ext cx="8270240" cy="14916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556000" y="2152015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Point-to-point networks contains exactly two hosts 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Bus Topology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081530"/>
            <a:ext cx="363093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4000" b="0">
                <a:latin typeface="Calibri" charset="0"/>
                <a:cs typeface="SimSun" charset="0"/>
              </a:rPr>
              <a:t>all devices share single communication line or cable</a:t>
            </a:r>
            <a:endParaRPr lang="en-US" sz="4000" b="0">
              <a:latin typeface="Calibri" charset="0"/>
              <a:cs typeface="SimSun" charset="0"/>
            </a:endParaRPr>
          </a:p>
        </p:txBody>
      </p:sp>
      <p:pic>
        <p:nvPicPr>
          <p:cNvPr id="18" name="Picture 3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0550" y="2329180"/>
            <a:ext cx="6680200" cy="3065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Star Topology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081530"/>
            <a:ext cx="36309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All hosts in Star topology are connected to a central device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19" name="Picture 4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639753" y="1908810"/>
            <a:ext cx="5400675" cy="415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Ring Topology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081530"/>
            <a:ext cx="42665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each host machine connects to exactly two other machines, creating a circular network structure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0" name="Picture 5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2850" y="2081530"/>
            <a:ext cx="6106795" cy="401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Mesh Topology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0690" y="2081530"/>
            <a:ext cx="426656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4400" b="0">
                <a:latin typeface="Calibri" charset="0"/>
                <a:cs typeface="SimSun" charset="0"/>
              </a:rPr>
              <a:t> a host is connected to one or multiple hosts</a:t>
            </a:r>
            <a:endParaRPr lang="en-US" sz="4400" b="0">
              <a:latin typeface="Calibri" charset="0"/>
              <a:cs typeface="SimSun" charset="0"/>
            </a:endParaRPr>
          </a:p>
        </p:txBody>
      </p:sp>
      <p:pic>
        <p:nvPicPr>
          <p:cNvPr id="21" name="Picture 6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28030" y="2081213"/>
            <a:ext cx="5334000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Tree Topology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35875" y="2635885"/>
            <a:ext cx="42665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This topology imitates as extended Star topology and inherits properties of bus topology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6" name="Picture 9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40690" y="1938020"/>
            <a:ext cx="6697980" cy="3743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Presentation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OpenSymbol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26</cp:revision>
  <dcterms:created xsi:type="dcterms:W3CDTF">2018-11-06T15:10:12Z</dcterms:created>
  <dcterms:modified xsi:type="dcterms:W3CDTF">2018-11-06T15:10:12Z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