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3" r:id="rId5"/>
    <p:sldId id="284" r:id="rId6"/>
    <p:sldId id="285" r:id="rId7"/>
    <p:sldId id="286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29343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10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54825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Linear Search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7855" y="3984625"/>
            <a:ext cx="4846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a very simple search algorithm</a:t>
            </a:r>
            <a:endParaRPr lang="en-US" sz="36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5" y="1779270"/>
            <a:ext cx="5046980" cy="123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 descr="linear_sear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30" y="2240915"/>
            <a:ext cx="5782310" cy="2376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4830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Pseudocode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49470" y="5176520"/>
            <a:ext cx="6807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helps to create algorithm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4ED9DB">
                  <a:alpha val="100000"/>
                </a:srgbClr>
              </a:clrFrom>
              <a:clrTo>
                <a:srgbClr val="4ED9D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490" y="2044700"/>
            <a:ext cx="6168390" cy="276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1514455" cy="152844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130" y="9525"/>
            <a:ext cx="9857105" cy="5866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5550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Binary Search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1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758315" y="1457960"/>
            <a:ext cx="7223760" cy="495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5550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Binary Search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1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758315" y="1457960"/>
            <a:ext cx="7223760" cy="495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6</cp:revision>
  <dcterms:created xsi:type="dcterms:W3CDTF">2018-10-23T13:43:51Z</dcterms:created>
  <dcterms:modified xsi:type="dcterms:W3CDTF">2018-10-23T13:43:51Z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