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3" r:id="rId5"/>
    <p:sldId id="284" r:id="rId6"/>
    <p:sldId id="285" r:id="rId7"/>
    <p:sldId id="286" r:id="rId8"/>
    <p:sldId id="287" r:id="rId9"/>
    <p:sldId id="265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58365" y="1153795"/>
            <a:ext cx="78746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 Structure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&amp; 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Algorithm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62755" y="4143375"/>
            <a:ext cx="293433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IX</a:t>
            </a:r>
            <a:endParaRPr lang="en-US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11</a:t>
            </a:r>
            <a:endParaRPr lang="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" y="721360"/>
            <a:ext cx="1399540" cy="953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293745" y="535940"/>
            <a:ext cx="32467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 Sorting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52195" y="4483735"/>
            <a:ext cx="11653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>
                <a:solidFill>
                  <a:schemeClr val="bg2">
                    <a:lumMod val="10000"/>
                  </a:schemeClr>
                </a:solidFill>
              </a:rPr>
              <a:t>Sorting refers to arranging data in a particular format</a:t>
            </a:r>
            <a:endParaRPr lang="en-US" sz="28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>
                  <a:alpha val="100000"/>
                </a:srgbClr>
              </a:clrFrom>
              <a:clrTo>
                <a:srgbClr val="F7F7F7">
                  <a:alpha val="100000"/>
                  <a:alpha val="0"/>
                </a:srgbClr>
              </a:clrTo>
            </a:clrChange>
          </a:blip>
          <a:srcRect t="44936"/>
          <a:stretch>
            <a:fillRect/>
          </a:stretch>
        </p:blipFill>
        <p:spPr>
          <a:xfrm>
            <a:off x="2410460" y="1925320"/>
            <a:ext cx="8260715" cy="2558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58950" y="657860"/>
            <a:ext cx="63392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  <a:sym typeface="+mn-ea"/>
              </a:rPr>
              <a:t>In-place Sorting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76910" y="2841625"/>
            <a:ext cx="47993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>
                <a:solidFill>
                  <a:schemeClr val="bg2">
                    <a:lumMod val="10000"/>
                  </a:schemeClr>
                </a:solidFill>
              </a:rPr>
              <a:t>do not require any extra space</a:t>
            </a:r>
            <a:endParaRPr lang="en-US" sz="28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" name="Picture 4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0F0F0">
                  <a:alpha val="100000"/>
                </a:srgbClr>
              </a:clrFrom>
              <a:clrTo>
                <a:srgbClr val="F0F0F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6240" y="2278380"/>
            <a:ext cx="5462270" cy="34753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58950" y="657860"/>
            <a:ext cx="7980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Not-in-place Sorting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37820" y="2573655"/>
            <a:ext cx="4050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2">
                    <a:lumMod val="10000"/>
                  </a:schemeClr>
                </a:solidFill>
                <a:sym typeface="+mn-ea"/>
              </a:rPr>
              <a:t>extra space </a:t>
            </a:r>
            <a:r>
              <a:rPr lang="en-US" sz="3600">
                <a:solidFill>
                  <a:schemeClr val="bg2">
                    <a:lumMod val="10000"/>
                  </a:schemeClr>
                </a:solidFill>
                <a:sym typeface="+mn-ea"/>
              </a:rPr>
              <a:t>require</a:t>
            </a:r>
            <a:r>
              <a:rPr lang="" altLang="en-US" sz="3600">
                <a:solidFill>
                  <a:schemeClr val="bg2">
                    <a:lumMod val="10000"/>
                  </a:schemeClr>
                </a:solidFill>
                <a:sym typeface="+mn-ea"/>
              </a:rPr>
              <a:t>d</a:t>
            </a:r>
            <a:endParaRPr lang="" altLang="en-US" sz="3600">
              <a:solidFill>
                <a:schemeClr val="bg2">
                  <a:lumMod val="10000"/>
                </a:schemeClr>
              </a:solidFill>
              <a:sym typeface="+mn-ea"/>
            </a:endParaRPr>
          </a:p>
        </p:txBody>
      </p:sp>
      <p:pic>
        <p:nvPicPr>
          <p:cNvPr id="8" name="Picture 5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4388485" y="1417955"/>
            <a:ext cx="6661785" cy="47104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58950" y="657860"/>
            <a:ext cx="57219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Stable </a:t>
            </a:r>
            <a:r>
              <a:rPr lang="" altLang="en-US" sz="5400" b="1">
                <a:latin typeface="Dingbats" charset="0"/>
                <a:cs typeface="Dingbats" charset="0"/>
              </a:rPr>
              <a:t>Sorting</a:t>
            </a:r>
            <a:endParaRPr lang="" altLang="en-US" sz="5400" b="1">
              <a:latin typeface="Dingbats" charset="0"/>
              <a:cs typeface="Dingbats" charset="0"/>
            </a:endParaRPr>
          </a:p>
        </p:txBody>
      </p:sp>
      <p:pic>
        <p:nvPicPr>
          <p:cNvPr id="9" name="Picture 6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7390" y="1716405"/>
            <a:ext cx="7287895" cy="3425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58950" y="657860"/>
            <a:ext cx="74739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5400" b="1">
                <a:latin typeface="Dingbats" charset="0"/>
                <a:cs typeface="Dingbats" charset="0"/>
                <a:sym typeface="+mn-ea"/>
              </a:rPr>
              <a:t>Non S</a:t>
            </a:r>
            <a:r>
              <a:rPr lang="en-US" altLang="en-US" sz="5400" b="1">
                <a:latin typeface="Dingbats" charset="0"/>
                <a:cs typeface="Dingbats" charset="0"/>
                <a:sym typeface="+mn-ea"/>
              </a:rPr>
              <a:t>table Sorting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pic>
        <p:nvPicPr>
          <p:cNvPr id="7" name="Picture 7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05380" y="1546860"/>
            <a:ext cx="7275195" cy="3710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58950" y="657860"/>
            <a:ext cx="74739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  <a:sym typeface="+mn-ea"/>
              </a:rPr>
              <a:t>Non Stable Sorting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pic>
        <p:nvPicPr>
          <p:cNvPr id="7" name="Picture 7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05380" y="1546860"/>
            <a:ext cx="7275195" cy="3710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845" y="407035"/>
            <a:ext cx="7730490" cy="4349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1170" y="4139565"/>
            <a:ext cx="3629660" cy="1814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600000">
            <a:off x="7592695" y="1367155"/>
            <a:ext cx="4523105" cy="32708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WPS Presentation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Purisa</vt:lpstr>
      <vt:lpstr>Dingbats</vt:lpstr>
      <vt:lpstr>Calibri</vt:lpstr>
      <vt:lpstr>DejaVu Sans</vt:lpstr>
      <vt:lpstr>微软雅黑</vt:lpstr>
      <vt:lpstr>Droid Sans Fallback</vt:lpstr>
      <vt:lpstr>Arial Unicode MS</vt:lpstr>
      <vt:lpstr>Calibri Light</vt:lpstr>
      <vt:lpstr>Gubbi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5</cp:revision>
  <dcterms:created xsi:type="dcterms:W3CDTF">2018-10-23T15:50:43Z</dcterms:created>
  <dcterms:modified xsi:type="dcterms:W3CDTF">2018-10-23T15:50:43Z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