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83" r:id="rId5"/>
    <p:sldId id="285" r:id="rId6"/>
    <p:sldId id="286" r:id="rId7"/>
    <p:sldId id="287" r:id="rId8"/>
    <p:sldId id="265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8365" y="1153795"/>
            <a:ext cx="78746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Structure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&amp; 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Algorithm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62755" y="4143375"/>
            <a:ext cx="256349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8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" y="721360"/>
            <a:ext cx="1399540" cy="953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733165" y="640080"/>
            <a:ext cx="4725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Bubble Sort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73405" y="3168015"/>
            <a:ext cx="56622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>
                <a:solidFill>
                  <a:schemeClr val="bg2">
                    <a:lumMod val="10000"/>
                  </a:schemeClr>
                </a:solidFill>
              </a:rPr>
              <a:t>a simple sorting </a:t>
            </a:r>
            <a:endParaRPr lang="en-US" altLang="en-US" sz="280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altLang="en-US" sz="2800">
                <a:solidFill>
                  <a:schemeClr val="bg2">
                    <a:lumMod val="10000"/>
                  </a:schemeClr>
                </a:solidFill>
              </a:rPr>
              <a:t>algorithm</a:t>
            </a:r>
            <a:endParaRPr lang="en-US" alt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>
                  <a:alpha val="100000"/>
                </a:srgbClr>
              </a:clrFrom>
              <a:clrTo>
                <a:srgbClr val="F0F0F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7705" y="1936750"/>
            <a:ext cx="4949825" cy="4124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87120" y="673100"/>
            <a:ext cx="79438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Bubble Sort </a:t>
            </a:r>
            <a:r>
              <a:rPr lang="" altLang="en-US" sz="5400" b="1">
                <a:latin typeface="Dingbats" charset="0"/>
                <a:cs typeface="Dingbats" charset="0"/>
              </a:rPr>
              <a:t>Process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18" name="Picture 1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6000"/>
          </a:blip>
          <a:stretch>
            <a:fillRect/>
          </a:stretch>
        </p:blipFill>
        <p:spPr>
          <a:xfrm>
            <a:off x="2916555" y="1595120"/>
            <a:ext cx="6379210" cy="4785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87120" y="673100"/>
            <a:ext cx="79438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Bubble Sort Process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18" name="Picture 1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6000"/>
          </a:blip>
          <a:stretch>
            <a:fillRect/>
          </a:stretch>
        </p:blipFill>
        <p:spPr>
          <a:xfrm>
            <a:off x="2916555" y="1595120"/>
            <a:ext cx="6379210" cy="4785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220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84580" y="655320"/>
            <a:ext cx="87750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5400" b="1">
                <a:latin typeface="Dingbats" charset="0"/>
                <a:cs typeface="Dingbats" charset="0"/>
              </a:rPr>
              <a:t>Bubble Sort </a:t>
            </a:r>
            <a:r>
              <a:rPr lang="en-US" altLang="en-US" sz="5400" b="1">
                <a:latin typeface="Dingbats" charset="0"/>
                <a:cs typeface="Dingbats" charset="0"/>
              </a:rPr>
              <a:t>Algorithm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7" name="Picture 6" descr="Selection_0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9700" y="1742440"/>
            <a:ext cx="6476365" cy="4092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220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84580" y="655320"/>
            <a:ext cx="8545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4800" b="1">
                <a:latin typeface="Dingbats" charset="0"/>
                <a:cs typeface="Dingbats" charset="0"/>
              </a:rPr>
              <a:t>Bubble Sort Pseudocode</a:t>
            </a:r>
            <a:endParaRPr lang="en-US" altLang="en-US" sz="4800" b="1">
              <a:latin typeface="Dingbats" charset="0"/>
              <a:cs typeface="Dingbats" charset="0"/>
            </a:endParaRPr>
          </a:p>
        </p:txBody>
      </p:sp>
      <p:pic>
        <p:nvPicPr>
          <p:cNvPr id="4" name="Picture 3" descr="Selection_0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2917190" y="1662430"/>
            <a:ext cx="6503670" cy="4961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845" y="407035"/>
            <a:ext cx="7730490" cy="4349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1170" y="4139565"/>
            <a:ext cx="3629660" cy="1814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600000">
            <a:off x="7592695" y="1367155"/>
            <a:ext cx="4523105" cy="3270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WPS Presentation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Purisa</vt:lpstr>
      <vt:lpstr>Dingbats</vt:lpstr>
      <vt:lpstr>Calibri</vt:lpstr>
      <vt:lpstr>DejaVu Sans</vt:lpstr>
      <vt:lpstr>微软雅黑</vt:lpstr>
      <vt:lpstr>Droid Sans Fallback</vt:lpstr>
      <vt:lpstr>Arial Unicode MS</vt:lpstr>
      <vt:lpstr>Calibri Light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5</cp:revision>
  <dcterms:created xsi:type="dcterms:W3CDTF">2018-10-23T17:07:02Z</dcterms:created>
  <dcterms:modified xsi:type="dcterms:W3CDTF">2018-10-23T17:07:02Z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