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Multimedia &amp; Graphics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5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7335"/>
            <a:ext cx="1939290" cy="1939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Brush Tools (Sketchy)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3" name="Picture 5" descr="ফেব্রুয়ারী  5 _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115" y="2285683"/>
            <a:ext cx="527177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Brush Tools (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Stamp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)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6" descr="ফেব্রুয়ারী  5 _1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3795395" y="2023110"/>
            <a:ext cx="7752715" cy="362077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65760" y="2186305"/>
            <a:ext cx="286004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You can find lots of stamp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under stamp brushes.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Select one of them </a:t>
            </a:r>
            <a:r>
              <a:rPr lang="" altLang="en-US" sz="3200" b="0">
                <a:latin typeface="Calibri" charset="0"/>
                <a:cs typeface="SimSun" charset="0"/>
              </a:rPr>
              <a:t>and use</a:t>
            </a:r>
            <a:endParaRPr lang="" alt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Stamp </a:t>
            </a:r>
            <a:r>
              <a:rPr lang="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Tools Example (Leaf)</a:t>
            </a:r>
            <a:endParaRPr lang="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7" name="Picture 7" descr="ফেব্রুয়ারী  5 _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43" y="1813243"/>
            <a:ext cx="527113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Stamp Tools Example (</a:t>
            </a:r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Golfer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)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8" name="Picture 8" descr="ফেব্রুয়ারী  5 _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1789430"/>
            <a:ext cx="5704205" cy="4474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 Shape Tools</a:t>
            </a:r>
            <a:endParaRPr lang="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3" name="Picture 11" descr="ফেব্রুয়ারী  5 _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703" y="1914208"/>
            <a:ext cx="5268595" cy="4027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8671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</a:t>
            </a:r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Text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Tools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12" name="Picture 12" descr="ফেব্রুয়ারী  5 _22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751205" y="2104390"/>
            <a:ext cx="5325745" cy="3434715"/>
          </a:xfrm>
          <a:prstGeom prst="rect">
            <a:avLst/>
          </a:prstGeom>
        </p:spPr>
      </p:pic>
      <p:pic>
        <p:nvPicPr>
          <p:cNvPr id="13" name="Picture 13" descr="ফেব্রুয়ারী  5 _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440" y="1804670"/>
            <a:ext cx="5273040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" y="44450"/>
            <a:ext cx="1889760" cy="147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95" y="165100"/>
            <a:ext cx="5537835" cy="6539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Presentation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15</cp:revision>
  <dcterms:created xsi:type="dcterms:W3CDTF">2019-02-12T14:01:37Z</dcterms:created>
  <dcterms:modified xsi:type="dcterms:W3CDTF">2019-02-12T14:01:37Z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