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77" r:id="rId4"/>
    <p:sldId id="284" r:id="rId5"/>
    <p:sldId id="285" r:id="rId6"/>
    <p:sldId id="286" r:id="rId7"/>
    <p:sldId id="287" r:id="rId8"/>
    <p:sldId id="288" r:id="rId9"/>
    <p:sldId id="28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Multimedia &amp; Graphics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1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6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267335"/>
            <a:ext cx="1939290" cy="1939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Clipart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037590" y="2644775"/>
            <a:ext cx="421259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2400">
                <a:solidFill>
                  <a:srgbClr val="1E1C11"/>
                </a:solidFill>
                <a:latin typeface="Calibri" charset="0"/>
                <a:cs typeface="SimSun" charset="0"/>
              </a:rPr>
              <a:t>simple pictures and symbols made available for computer users to add to their documents</a:t>
            </a:r>
            <a:endParaRPr lang="en-US" sz="24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9" name="Picture 9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960" y="1943735"/>
            <a:ext cx="5373370" cy="4117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472440"/>
            <a:ext cx="9508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Clipart </a:t>
            </a:r>
            <a:r>
              <a:rPr lang="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in Sketchpad</a:t>
            </a:r>
            <a:endParaRPr lang="" altLang="en-US" sz="66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072515" y="3280410"/>
            <a:ext cx="42125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" sz="2400">
                <a:solidFill>
                  <a:srgbClr val="1E1C11"/>
                </a:solidFill>
                <a:latin typeface="Calibri" charset="0"/>
                <a:cs typeface="SimSun" charset="0"/>
              </a:rPr>
              <a:t>you can use one from here to design your poster</a:t>
            </a:r>
            <a:endParaRPr lang="" sz="24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3" name="Picture 10" descr="ফেব্রুয়ারী  8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395" y="2314893"/>
            <a:ext cx="5668010" cy="31299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472440"/>
            <a:ext cx="9508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Monkey and Banana Poster </a:t>
            </a:r>
            <a:endParaRPr lang="" altLang="en-US" sz="66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4" name="Picture 11" descr="ফেব্রুয়ারী  8 _1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5714683" y="1819275"/>
            <a:ext cx="5272405" cy="1280160"/>
          </a:xfrm>
          <a:prstGeom prst="rect">
            <a:avLst/>
          </a:prstGeom>
        </p:spPr>
      </p:pic>
      <p:pic>
        <p:nvPicPr>
          <p:cNvPr id="13" name="Picture 13" descr="ফেব্রুয়ারী  8 _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354705"/>
            <a:ext cx="5319395" cy="22205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91465" y="3046095"/>
            <a:ext cx="511365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/>
              <a:t>search monkey and banana</a:t>
            </a:r>
            <a:endParaRPr lang="" altLang="en-US" sz="2800"/>
          </a:p>
          <a:p>
            <a:r>
              <a:rPr lang="" altLang="en-US" sz="2800"/>
              <a:t>tree from the clip art then</a:t>
            </a:r>
            <a:endParaRPr lang="" altLang="en-US" sz="2800"/>
          </a:p>
          <a:p>
            <a:r>
              <a:rPr lang="" altLang="en-US" sz="2800"/>
              <a:t>add some text on it</a:t>
            </a:r>
            <a:endParaRPr lang="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472440"/>
            <a:ext cx="9508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Monkey and Banana Poster </a:t>
            </a:r>
            <a:endParaRPr lang="en-US" altLang="en-US" sz="66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14" name="Picture 14" descr="ফেব্রুয়ারী  8 _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010275" y="2152015"/>
            <a:ext cx="6306820" cy="30562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72490" y="2884805"/>
            <a:ext cx="481203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4000">
                <a:sym typeface="+mn-ea"/>
              </a:rPr>
              <a:t>Add some suitable texts with it</a:t>
            </a:r>
            <a:endParaRPr lang="" altLang="en-US" sz="40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472440"/>
            <a:ext cx="9508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Monkey and Banana Poster </a:t>
            </a:r>
            <a:endParaRPr lang="en-US" altLang="en-US" sz="66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72490" y="2884805"/>
            <a:ext cx="48120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5400">
                <a:sym typeface="+mn-ea"/>
              </a:rPr>
              <a:t>Text Added</a:t>
            </a:r>
            <a:endParaRPr lang="" altLang="en-US" sz="5400">
              <a:sym typeface="+mn-ea"/>
            </a:endParaRPr>
          </a:p>
        </p:txBody>
      </p:sp>
      <p:pic>
        <p:nvPicPr>
          <p:cNvPr id="18" name="Picture 18" descr="ফেব্রুয়ারী  8 _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520" y="2385695"/>
            <a:ext cx="5668645" cy="2540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472440"/>
            <a:ext cx="9508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Monkey and Banana Poster </a:t>
            </a:r>
            <a:endParaRPr lang="en-US" altLang="en-US" sz="66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72490" y="2884805"/>
            <a:ext cx="48120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4800">
                <a:sym typeface="+mn-ea"/>
              </a:rPr>
              <a:t>Change Background</a:t>
            </a:r>
            <a:endParaRPr lang="" altLang="en-US" sz="4800">
              <a:sym typeface="+mn-ea"/>
            </a:endParaRPr>
          </a:p>
          <a:p>
            <a:r>
              <a:rPr lang="" altLang="en-US" sz="4800">
                <a:sym typeface="+mn-ea"/>
              </a:rPr>
              <a:t>color</a:t>
            </a:r>
            <a:endParaRPr lang="" altLang="en-US" sz="4800">
              <a:sym typeface="+mn-ea"/>
            </a:endParaRPr>
          </a:p>
        </p:txBody>
      </p:sp>
      <p:pic>
        <p:nvPicPr>
          <p:cNvPr id="23" name="Picture 23" descr="Drawing"/>
          <p:cNvPicPr>
            <a:picLocks noChangeAspect="1"/>
          </p:cNvPicPr>
          <p:nvPr/>
        </p:nvPicPr>
        <p:blipFill>
          <a:blip r:embed="rId4"/>
          <a:srcRect t="4153" b="22587"/>
          <a:stretch>
            <a:fillRect/>
          </a:stretch>
        </p:blipFill>
        <p:spPr>
          <a:xfrm>
            <a:off x="5140325" y="2103120"/>
            <a:ext cx="6419215" cy="3434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195" y="165100"/>
            <a:ext cx="5537835" cy="6539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WPS Presentation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SimSun</vt:lpstr>
      <vt:lpstr>Times New Roman</vt:lpstr>
      <vt:lpstr>aakar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14</cp:revision>
  <dcterms:created xsi:type="dcterms:W3CDTF">2019-02-12T14:57:05Z</dcterms:created>
  <dcterms:modified xsi:type="dcterms:W3CDTF">2019-02-12T14:57:05Z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