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6" r:id="rId6"/>
    <p:sldId id="285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2594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20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Flyer Design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86410" y="2354897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 flyer is a form of paper advertisement intended for wide distribution and typically posted or distributed in a public place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3" name="Picture 6" descr="banner-item-Post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020" y="1605915"/>
            <a:ext cx="6573520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Canva Templates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52120" y="300132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go to “canva” and choose</a:t>
            </a:r>
            <a:endParaRPr lang="" alt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a template to design </a:t>
            </a:r>
            <a:endParaRPr lang="" alt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" altLang="en-US" sz="2800" b="0">
                <a:latin typeface="Calibri" charset="0"/>
                <a:cs typeface="SimSun" charset="0"/>
              </a:rPr>
              <a:t>your flyer</a:t>
            </a:r>
            <a:endParaRPr lang="" altLang="en-US" sz="2800" b="0">
              <a:latin typeface="Calibri" charset="0"/>
              <a:cs typeface="SimSun" charset="0"/>
            </a:endParaRPr>
          </a:p>
        </p:txBody>
      </p:sp>
      <p:pic>
        <p:nvPicPr>
          <p:cNvPr id="9" name="Picture 9" descr="ফেব্রুয়ারী 12 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1965960"/>
            <a:ext cx="6482715" cy="3453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Selected Template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9400" y="2563495"/>
            <a:ext cx="45866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Edit your fashion house </a:t>
            </a:r>
            <a:endParaRPr lang="" altLang="en-US" sz="3600"/>
          </a:p>
          <a:p>
            <a:r>
              <a:rPr lang="" altLang="en-US" sz="3600"/>
              <a:t>name and add your </a:t>
            </a:r>
            <a:endParaRPr lang="" altLang="en-US" sz="3600"/>
          </a:p>
          <a:p>
            <a:r>
              <a:rPr lang="" altLang="en-US" sz="3600"/>
              <a:t>offer name</a:t>
            </a:r>
            <a:endParaRPr lang="" altLang="en-US" sz="3600"/>
          </a:p>
        </p:txBody>
      </p:sp>
      <p:pic>
        <p:nvPicPr>
          <p:cNvPr id="13" name="Picture 13" descr="ফেব্রুয়ারী 12 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5" y="1842770"/>
            <a:ext cx="3134360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Selected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Template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3" name="Picture 11" descr="ফেব্রুয়ারী 12 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1605915"/>
            <a:ext cx="3519170" cy="49352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12585" y="2469515"/>
            <a:ext cx="53721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/>
              <a:t>we have selected </a:t>
            </a:r>
            <a:endParaRPr lang="" altLang="en-US" sz="3600"/>
          </a:p>
          <a:p>
            <a:r>
              <a:rPr lang="" altLang="en-US" sz="3600"/>
              <a:t>our template. Edit text</a:t>
            </a:r>
            <a:endParaRPr lang="" altLang="en-US" sz="3600"/>
          </a:p>
          <a:p>
            <a:r>
              <a:rPr lang="" altLang="en-US" sz="3600"/>
              <a:t>to make your own </a:t>
            </a:r>
            <a:endParaRPr lang="" altLang="en-US" sz="3600"/>
          </a:p>
          <a:p>
            <a:r>
              <a:rPr lang="" altLang="en-US" sz="3600"/>
              <a:t>advertisement</a:t>
            </a:r>
            <a:endParaRPr lang="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Selected Template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46520" y="2438400"/>
            <a:ext cx="45866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add discount percentage and</a:t>
            </a:r>
            <a:endParaRPr lang="" altLang="en-US" sz="3600"/>
          </a:p>
          <a:p>
            <a:r>
              <a:rPr lang="" altLang="en-US" sz="3600"/>
              <a:t>mention your house</a:t>
            </a:r>
            <a:endParaRPr lang="" altLang="en-US" sz="3600"/>
          </a:p>
          <a:p>
            <a:r>
              <a:rPr lang="" altLang="en-US" sz="3600"/>
              <a:t>address</a:t>
            </a:r>
            <a:endParaRPr lang="" altLang="en-US" sz="3600"/>
          </a:p>
        </p:txBody>
      </p:sp>
      <p:pic>
        <p:nvPicPr>
          <p:cNvPr id="14" name="Picture 14" descr="ফেব্রুয়ারী 12 _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30" y="1769745"/>
            <a:ext cx="337375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Selected Template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840" y="2509520"/>
            <a:ext cx="4586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remove unnecessary </a:t>
            </a:r>
            <a:endParaRPr lang="" altLang="en-US" sz="3600"/>
          </a:p>
          <a:p>
            <a:r>
              <a:rPr lang="" altLang="en-US" sz="3600"/>
              <a:t>text</a:t>
            </a:r>
            <a:endParaRPr lang="" altLang="en-US" sz="3600"/>
          </a:p>
        </p:txBody>
      </p:sp>
      <p:pic>
        <p:nvPicPr>
          <p:cNvPr id="18" name="Picture 18" descr="Faiyaz Fash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820" y="1791335"/>
            <a:ext cx="3066415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Presentation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2019-02-13T15:17:14Z</dcterms:created>
  <dcterms:modified xsi:type="dcterms:W3CDTF">2019-02-13T15:17:14Z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