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7" r:id="rId4"/>
    <p:sldId id="283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1638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Photo Editing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18</cp:revision>
  <dcterms:created xsi:type="dcterms:W3CDTF">2019-02-14T06:38:49Z</dcterms:created>
  <dcterms:modified xsi:type="dcterms:W3CDTF">2019-02-14T06:38:49Z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