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7" r:id="rId4"/>
    <p:sldId id="283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Multimedia &amp; Graphics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144780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1638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Photo Editing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109855"/>
            <a:ext cx="1781810" cy="1781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Presentation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Abyssinica SIL</vt:lpstr>
      <vt:lpstr>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17</cp:revision>
  <dcterms:created xsi:type="dcterms:W3CDTF">2019-02-14T04:33:32Z</dcterms:created>
  <dcterms:modified xsi:type="dcterms:W3CDTF">2019-02-14T04:33:32Z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