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291" r:id="rId5"/>
    <p:sldId id="292" r:id="rId6"/>
    <p:sldId id="293" r:id="rId7"/>
    <p:sldId id="294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Spreadsheet</a:t>
            </a:r>
            <a:endParaRPr lang="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</a:t>
            </a:r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248285"/>
            <a:ext cx="1255395" cy="88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What is Spreadsheet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41070" y="2552700"/>
            <a:ext cx="46139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3200"/>
              <a:t>An </a:t>
            </a:r>
            <a:r>
              <a:rPr lang="en-US" sz="3200"/>
              <a:t>electronic document in which data is arranged in the rows and columns of a grid</a:t>
            </a:r>
            <a:endParaRPr lang="en-US" sz="32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85" y="2355850"/>
            <a:ext cx="6218555" cy="2750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Spreadsheet Software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41540" y="2510155"/>
            <a:ext cx="46139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Microsoft Excel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Google Sheets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WPS Spreadsheets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Libre Office Calc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EtherCalc</a:t>
            </a:r>
            <a:endParaRPr lang="en-US" sz="32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130425"/>
            <a:ext cx="5933440" cy="3312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Google Sheet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9105" y="2510155"/>
            <a:ext cx="506412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 sz="2800"/>
              <a:t>Go to</a:t>
            </a:r>
            <a:endParaRPr lang="" altLang="en-US" sz="2800"/>
          </a:p>
          <a:p>
            <a:pPr indent="0">
              <a:buFont typeface="Arial" panose="02080604020202020204" pitchFamily="34" charset="0"/>
              <a:buNone/>
            </a:pPr>
            <a:endParaRPr lang="en-US" u="sng"/>
          </a:p>
          <a:p>
            <a:pPr indent="0">
              <a:buFont typeface="Arial" panose="02080604020202020204" pitchFamily="34" charset="0"/>
              <a:buNone/>
            </a:pPr>
            <a:r>
              <a:rPr lang="en-US" u="sng"/>
              <a:t>https://www.google.com/sheets/about/</a:t>
            </a:r>
            <a:endParaRPr lang="en-US" u="sng"/>
          </a:p>
          <a:p>
            <a:pPr indent="0">
              <a:buFont typeface="Arial" panose="02080604020202020204" pitchFamily="34" charset="0"/>
              <a:buNone/>
            </a:pPr>
            <a:endParaRPr lang="en-US" u="sng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2800"/>
              <a:t>and sign up with your email and password</a:t>
            </a:r>
            <a:endParaRPr lang="" altLang="en-US" sz="28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3" descr="IMG_256"/>
          <p:cNvPicPr>
            <a:picLocks noChangeAspect="1"/>
          </p:cNvPicPr>
          <p:nvPr/>
        </p:nvPicPr>
        <p:blipFill>
          <a:blip r:embed="rId4">
            <a:lum bright="6000"/>
          </a:blip>
          <a:stretch>
            <a:fillRect/>
          </a:stretch>
        </p:blipFill>
        <p:spPr>
          <a:xfrm>
            <a:off x="514350" y="2040890"/>
            <a:ext cx="5810250" cy="3243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Google Sheet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9105" y="2510155"/>
            <a:ext cx="50641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Go to </a:t>
            </a:r>
            <a:r>
              <a:rPr lang="" altLang="en-US" sz="2800"/>
              <a:t>Drive and click on </a:t>
            </a:r>
            <a:endParaRPr lang="" altLang="en-US" sz="2800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2800"/>
              <a:t>Google Sheets</a:t>
            </a:r>
            <a:endParaRPr lang="" altLang="en-US" sz="28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5" descr="IMG_258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386398" y="2185353"/>
            <a:ext cx="5730875" cy="3771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Google Sheets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4350" y="3361055"/>
            <a:ext cx="50641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 sz="4000"/>
              <a:t>Editing window </a:t>
            </a:r>
            <a:endParaRPr lang="" altLang="en-US" sz="4000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4000"/>
              <a:t>will appear</a:t>
            </a:r>
            <a:endParaRPr lang="" altLang="en-US" sz="40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8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972050" y="2246630"/>
            <a:ext cx="6815455" cy="368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22</cp:revision>
  <dcterms:created xsi:type="dcterms:W3CDTF">2019-02-18T02:20:12Z</dcterms:created>
  <dcterms:modified xsi:type="dcterms:W3CDTF">2019-02-18T02:20:12Z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