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3"/>
    <p:sldId id="277" r:id="rId4"/>
    <p:sldId id="296" r:id="rId5"/>
    <p:sldId id="297" r:id="rId6"/>
    <p:sldId id="298" r:id="rId7"/>
    <p:sldId id="299" r:id="rId8"/>
    <p:sldId id="283" r:id="rId9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790C"/>
    <a:srgbClr val="E29038"/>
    <a:srgbClr val="EFB731"/>
    <a:srgbClr val="E1D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jpe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.jpe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6.jpe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7.jpe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8.jpe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5000">
              <a:srgbClr val="9EE256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975360" y="2073275"/>
            <a:ext cx="1086485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8800" b="1"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Tibetan Machine Uni" panose="01000503020000020002" charset="0"/>
                <a:cs typeface="Tibetan Machine Uni" panose="01000503020000020002" charset="0"/>
              </a:rPr>
              <a:t>Spreadsheet</a:t>
            </a:r>
            <a:endParaRPr lang="en-US" altLang="en-US" sz="8800" b="1"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495" y="6061710"/>
            <a:ext cx="2693670" cy="70104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4001770" y="4159885"/>
            <a:ext cx="3402330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Class VI</a:t>
            </a:r>
            <a:endParaRPr lang="en-US" altLang="en-US" sz="4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urisa" panose="02000603000000000000" charset="0"/>
              <a:cs typeface="Purisa" panose="02000603000000000000" charset="0"/>
            </a:endParaRPr>
          </a:p>
          <a:p>
            <a:r>
              <a:rPr lang="en-US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  lab 2</a:t>
            </a:r>
            <a:r>
              <a:rPr lang="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2</a:t>
            </a:r>
            <a:endParaRPr lang="" altLang="en-US" sz="4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urisa" panose="02000603000000000000" charset="0"/>
              <a:cs typeface="Purisa" panose="02000603000000000000" charset="0"/>
            </a:endParaRPr>
          </a:p>
        </p:txBody>
      </p:sp>
      <p:pic>
        <p:nvPicPr>
          <p:cNvPr id="18" name="Picture 2" descr="IMG_2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85" y="248285"/>
            <a:ext cx="1255395" cy="889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205990" y="318135"/>
            <a:ext cx="95084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      E</a:t>
            </a:r>
            <a:r>
              <a:rPr lang="en-US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diting </a:t>
            </a:r>
            <a:r>
              <a:rPr lang="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W</a:t>
            </a:r>
            <a:r>
              <a:rPr lang="en-US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indow</a:t>
            </a:r>
            <a:endParaRPr lang="en-US" altLang="en-US" sz="80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316865" y="2917190"/>
            <a:ext cx="4613910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3200"/>
              <a:t>This is what your blank Google Sheets will look like</a:t>
            </a:r>
            <a:endParaRPr lang="en-US" sz="3200"/>
          </a:p>
        </p:txBody>
      </p:sp>
      <p:pic>
        <p:nvPicPr>
          <p:cNvPr id="18" name="Picture 2" descr="IMG_2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50" y="283210"/>
            <a:ext cx="1691640" cy="116268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" name="Picture 1" descr="IMG_256"/>
          <p:cNvPicPr>
            <a:picLocks noChangeAspect="1"/>
          </p:cNvPicPr>
          <p:nvPr/>
        </p:nvPicPr>
        <p:blipFill>
          <a:blip r:embed="rId4">
            <a:lum bright="-6000"/>
          </a:blip>
          <a:stretch>
            <a:fillRect/>
          </a:stretch>
        </p:blipFill>
        <p:spPr>
          <a:xfrm>
            <a:off x="5378450" y="1841500"/>
            <a:ext cx="6336030" cy="342963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205990" y="318135"/>
            <a:ext cx="95084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      Window </a:t>
            </a:r>
            <a:r>
              <a:rPr lang="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Overview</a:t>
            </a:r>
            <a:endParaRPr lang="" altLang="en-US" sz="80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pic>
        <p:nvPicPr>
          <p:cNvPr id="18" name="Picture 2" descr="IMG_2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50" y="283210"/>
            <a:ext cx="1691640" cy="116268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Picture 7" descr="IMG_2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3570" y="1754505"/>
            <a:ext cx="7412355" cy="437388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205990" y="318135"/>
            <a:ext cx="95084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 </a:t>
            </a:r>
            <a:r>
              <a:rPr lang="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F</a:t>
            </a:r>
            <a:r>
              <a:rPr lang="en-US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undamental </a:t>
            </a:r>
            <a:r>
              <a:rPr lang="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C</a:t>
            </a:r>
            <a:r>
              <a:rPr lang="en-US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oncept</a:t>
            </a:r>
            <a:r>
              <a:rPr lang="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s</a:t>
            </a:r>
            <a:endParaRPr lang="" altLang="en-US" sz="80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pic>
        <p:nvPicPr>
          <p:cNvPr id="18" name="Picture 2" descr="IMG_2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50" y="283210"/>
            <a:ext cx="1691640" cy="116268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0" name="Text Box 99"/>
          <p:cNvSpPr txBox="1"/>
          <p:nvPr/>
        </p:nvSpPr>
        <p:spPr>
          <a:xfrm>
            <a:off x="336550" y="2275523"/>
            <a:ext cx="5080000" cy="23069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sz="2400" b="0">
                <a:latin typeface="Calibri" charset="0"/>
                <a:cs typeface="SimSun" charset="0"/>
              </a:rPr>
              <a:t>Click cell A1 (that’s the intersection of column A with row 1, the cell in the top left corner of the Sheet) and you’ll see a blue box around the cell, to indicate it’s highlighted</a:t>
            </a:r>
            <a:endParaRPr lang="en-US" sz="2400" b="0">
              <a:latin typeface="Calibri" charset="0"/>
              <a:cs typeface="SimSun" charset="0"/>
            </a:endParaRPr>
          </a:p>
        </p:txBody>
      </p:sp>
      <p:pic>
        <p:nvPicPr>
          <p:cNvPr id="2" name="Picture 8" descr="IMG_2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9475" y="2111375"/>
            <a:ext cx="5862955" cy="26352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205990" y="318135"/>
            <a:ext cx="95084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  <a:sym typeface="+mn-ea"/>
              </a:rPr>
              <a:t> Fundamental Concepts</a:t>
            </a:r>
            <a:endParaRPr lang="en-US" altLang="en-US" sz="80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pic>
        <p:nvPicPr>
          <p:cNvPr id="18" name="Picture 2" descr="IMG_2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50" y="283210"/>
            <a:ext cx="1691640" cy="116268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" name="Picture 9" descr="IMG_2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4590" y="2926715"/>
            <a:ext cx="5367020" cy="229362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Text Box 3"/>
          <p:cNvSpPr txBox="1"/>
          <p:nvPr/>
        </p:nvSpPr>
        <p:spPr>
          <a:xfrm>
            <a:off x="514350" y="3362642"/>
            <a:ext cx="5080000" cy="11988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0"/>
            <a:r>
              <a:rPr lang="en-US" sz="2400" b="0">
                <a:latin typeface="Calibri" charset="0"/>
                <a:cs typeface="SimSun" charset="0"/>
              </a:rPr>
              <a:t>simply start typing and you’ll see the data being entered into that cell</a:t>
            </a:r>
            <a:endParaRPr lang="en-US" sz="2400" b="0">
              <a:latin typeface="Calibri" charset="0"/>
              <a:cs typeface="SimSun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205990" y="318135"/>
            <a:ext cx="95084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Creating a Basic Table</a:t>
            </a:r>
            <a:endParaRPr lang="en-US" altLang="en-US" sz="80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pic>
        <p:nvPicPr>
          <p:cNvPr id="18" name="Picture 2" descr="IMG_2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50" y="283210"/>
            <a:ext cx="1691640" cy="116268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" name="Picture 10" descr="IMG_256"/>
          <p:cNvPicPr>
            <a:picLocks noChangeAspect="1"/>
          </p:cNvPicPr>
          <p:nvPr/>
        </p:nvPicPr>
        <p:blipFill>
          <a:blip r:embed="rId4">
            <a:lum bright="-6000"/>
          </a:blip>
          <a:stretch>
            <a:fillRect/>
          </a:stretch>
        </p:blipFill>
        <p:spPr>
          <a:xfrm>
            <a:off x="4962525" y="2212340"/>
            <a:ext cx="7171690" cy="291338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Text Box 2"/>
          <p:cNvSpPr txBox="1"/>
          <p:nvPr/>
        </p:nvSpPr>
        <p:spPr>
          <a:xfrm>
            <a:off x="356235" y="3223260"/>
            <a:ext cx="4527550" cy="8915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/>
            <a:r>
              <a:rPr lang="en-US" altLang="en-US" sz="2400">
                <a:latin typeface="Calibri" charset="0"/>
                <a:cs typeface="SimSun" charset="0"/>
                <a:sym typeface="+mn-ea"/>
              </a:rPr>
              <a:t>Enter data in correct celll to </a:t>
            </a:r>
            <a:endParaRPr lang="en-US" altLang="en-US" sz="2400" b="0">
              <a:latin typeface="Calibri" charset="0"/>
              <a:cs typeface="SimSun" charset="0"/>
            </a:endParaRPr>
          </a:p>
          <a:p>
            <a:pPr indent="0" algn="l"/>
            <a:r>
              <a:rPr lang="en-US" altLang="en-US" sz="2800">
                <a:sym typeface="+mn-ea"/>
              </a:rPr>
              <a:t>for making a table</a:t>
            </a:r>
            <a:endParaRPr lang="en-US" altLang="en-US" sz="2800" b="0">
              <a:latin typeface="Calibri" charset="0"/>
              <a:cs typeface="SimSun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000000">
            <a:off x="349250" y="2075180"/>
            <a:ext cx="4798060" cy="34696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-6000"/>
          </a:blip>
          <a:stretch>
            <a:fillRect/>
          </a:stretch>
        </p:blipFill>
        <p:spPr>
          <a:xfrm>
            <a:off x="5853430" y="527685"/>
            <a:ext cx="5947410" cy="514286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485</Words>
  <Application>WPS Presentation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4" baseType="lpstr">
      <vt:lpstr>Arial</vt:lpstr>
      <vt:lpstr>SimSun</vt:lpstr>
      <vt:lpstr>Wingdings</vt:lpstr>
      <vt:lpstr>Tibetan Machine Uni</vt:lpstr>
      <vt:lpstr>Purisa</vt:lpstr>
      <vt:lpstr>Uroob</vt:lpstr>
      <vt:lpstr>微软雅黑</vt:lpstr>
      <vt:lpstr>Droid Sans Fallback</vt:lpstr>
      <vt:lpstr>DejaVu Sans</vt:lpstr>
      <vt:lpstr/>
      <vt:lpstr>Arial Unicode MS</vt:lpstr>
      <vt:lpstr>Calibri</vt:lpstr>
      <vt:lpstr>SimSun</vt:lpstr>
      <vt:lpstr>Times New Roman</vt:lpstr>
      <vt:lpstr>aakar</vt:lpstr>
      <vt:lpstr>Gubbi</vt:lpstr>
      <vt:lpstr>Default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deepto</dc:creator>
  <cp:lastModifiedBy>deepto</cp:lastModifiedBy>
  <cp:revision>23</cp:revision>
  <dcterms:created xsi:type="dcterms:W3CDTF">2019-02-18T02:30:07Z</dcterms:created>
  <dcterms:modified xsi:type="dcterms:W3CDTF">2019-02-18T02:30:07Z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