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77" r:id="rId4"/>
    <p:sldId id="296" r:id="rId5"/>
    <p:sldId id="297" r:id="rId6"/>
    <p:sldId id="298" r:id="rId7"/>
    <p:sldId id="299" r:id="rId8"/>
    <p:sldId id="300" r:id="rId9"/>
    <p:sldId id="28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5360" y="2073275"/>
            <a:ext cx="108648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88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Spreadsheet</a:t>
            </a:r>
            <a:endParaRPr lang="en-US" altLang="en-US" sz="88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2619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2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3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248285"/>
            <a:ext cx="1255395" cy="88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 Font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4" descr="ফেব্রুয়ারী 17 _2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746125" y="1640205"/>
            <a:ext cx="5152390" cy="426656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6243955" y="2737167"/>
            <a:ext cx="5080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You can use any of your desired font from the font family</a:t>
            </a:r>
            <a:endParaRPr lang="en-US" sz="28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Font Size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1248410" y="3061652"/>
            <a:ext cx="50800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You ca resize your font by mentioning the font size.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2" name="Picture 6" descr="ফেব্রুয়ারী 17 _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323" y="1640205"/>
            <a:ext cx="3275965" cy="4257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8671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Bold Fon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1248410" y="3061652"/>
            <a:ext cx="50800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" altLang="en-US" sz="2800" b="0">
                <a:latin typeface="Calibri" charset="0"/>
                <a:cs typeface="SimSun" charset="0"/>
              </a:rPr>
              <a:t>Mark area and Click on B from menu to bold text</a:t>
            </a:r>
            <a:endParaRPr lang="" altLang="en-US" sz="2800" b="0">
              <a:latin typeface="Calibri" charset="0"/>
              <a:cs typeface="SimSun" charset="0"/>
            </a:endParaRPr>
          </a:p>
        </p:txBody>
      </p:sp>
      <p:pic>
        <p:nvPicPr>
          <p:cNvPr id="9" name="Picture 9" descr="ফেব্রুয়ারী 17 _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415" y="2076450"/>
            <a:ext cx="4840605" cy="3354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8671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Italic Font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6634480" y="3310572"/>
            <a:ext cx="50800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en-US" sz="2800" b="0">
                <a:latin typeface="Calibri" charset="0"/>
                <a:cs typeface="SimSun" charset="0"/>
              </a:rPr>
              <a:t>Mark are</a:t>
            </a:r>
            <a:r>
              <a:rPr lang="" altLang="en-US" sz="2800" b="0">
                <a:latin typeface="Calibri" charset="0"/>
                <a:cs typeface="SimSun" charset="0"/>
              </a:rPr>
              <a:t>a</a:t>
            </a:r>
            <a:r>
              <a:rPr lang="en-US" altLang="en-US" sz="2800" b="0">
                <a:latin typeface="Calibri" charset="0"/>
                <a:cs typeface="SimSun" charset="0"/>
              </a:rPr>
              <a:t> and Click on </a:t>
            </a:r>
            <a:r>
              <a:rPr lang="" altLang="en-US" sz="7200" b="0" i="1">
                <a:latin typeface="Karumbi" panose="02000603000000000000" charset="0"/>
                <a:cs typeface="Karumbi" panose="02000603000000000000" charset="0"/>
              </a:rPr>
              <a:t>I</a:t>
            </a:r>
            <a:r>
              <a:rPr lang="en-US" altLang="en-US" sz="7200" b="0">
                <a:latin typeface="Calibri" charset="0"/>
                <a:cs typeface="SimSun" charset="0"/>
              </a:rPr>
              <a:t> </a:t>
            </a:r>
            <a:r>
              <a:rPr lang="en-US" altLang="en-US" sz="2800" b="0">
                <a:latin typeface="Calibri" charset="0"/>
                <a:cs typeface="SimSun" charset="0"/>
              </a:rPr>
              <a:t>from menu to </a:t>
            </a:r>
            <a:r>
              <a:rPr lang="" altLang="en-US" sz="2800" b="0">
                <a:latin typeface="Calibri" charset="0"/>
                <a:cs typeface="SimSun" charset="0"/>
              </a:rPr>
              <a:t>italic </a:t>
            </a:r>
            <a:r>
              <a:rPr lang="en-US" altLang="en-US" sz="2800" b="0">
                <a:latin typeface="Calibri" charset="0"/>
                <a:cs typeface="SimSun" charset="0"/>
              </a:rPr>
              <a:t>text</a:t>
            </a:r>
            <a:endParaRPr lang="en-US" altLang="en-US" sz="2800" b="0">
              <a:latin typeface="Calibri" charset="0"/>
              <a:cs typeface="SimSun" charset="0"/>
            </a:endParaRPr>
          </a:p>
        </p:txBody>
      </p:sp>
      <p:pic>
        <p:nvPicPr>
          <p:cNvPr id="2" name="Picture 11" descr="ফেব্রুয়ারী 17 _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28" y="1929448"/>
            <a:ext cx="5142865" cy="3714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8671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Border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Specific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Area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7294245" y="3070542"/>
            <a:ext cx="50800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en-US" sz="2800" b="0">
                <a:latin typeface="Calibri" charset="0"/>
                <a:cs typeface="SimSun" charset="0"/>
              </a:rPr>
              <a:t>Mark area and </a:t>
            </a:r>
            <a:r>
              <a:rPr lang="" altLang="en-US" sz="2800" b="0">
                <a:latin typeface="Calibri" charset="0"/>
                <a:cs typeface="SimSun" charset="0"/>
              </a:rPr>
              <a:t>choose border type</a:t>
            </a:r>
            <a:endParaRPr lang="" altLang="en-US" sz="2800" b="0">
              <a:latin typeface="Calibri" charset="0"/>
              <a:cs typeface="SimSun" charset="0"/>
            </a:endParaRPr>
          </a:p>
        </p:txBody>
      </p:sp>
      <p:pic>
        <p:nvPicPr>
          <p:cNvPr id="12" name="Picture 12" descr="ফেব্রুয়ারী 17 _9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229235" y="2142490"/>
            <a:ext cx="6614160" cy="2985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8671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Text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Alignment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Picture 14" descr="ফেব্রুয়ারী 17 _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63" y="2044383"/>
            <a:ext cx="5267325" cy="2362835"/>
          </a:xfrm>
          <a:prstGeom prst="rect">
            <a:avLst/>
          </a:prstGeom>
        </p:spPr>
      </p:pic>
      <p:pic>
        <p:nvPicPr>
          <p:cNvPr id="15" name="Picture 15" descr="ফেব্রুয়ারী 17 _12"/>
          <p:cNvPicPr>
            <a:picLocks noChangeAspect="1"/>
          </p:cNvPicPr>
          <p:nvPr/>
        </p:nvPicPr>
        <p:blipFill>
          <a:blip r:embed="rId5">
            <a:lum bright="-6000"/>
          </a:blip>
          <a:stretch>
            <a:fillRect/>
          </a:stretch>
        </p:blipFill>
        <p:spPr>
          <a:xfrm>
            <a:off x="7680960" y="1912938"/>
            <a:ext cx="4216400" cy="30308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442720" y="4944110"/>
            <a:ext cx="67551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you can send your text to left, middle or right corner</a:t>
            </a:r>
            <a:endParaRPr lang="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853430" y="527685"/>
            <a:ext cx="5947410" cy="514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WPS Presentation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SimSun</vt:lpstr>
      <vt:lpstr>Times New Roman</vt:lpstr>
      <vt:lpstr>Abyssinica SIL</vt:lpstr>
      <vt:lpstr>KacstFarsi</vt:lpstr>
      <vt:lpstr>Karumbi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23</cp:revision>
  <dcterms:created xsi:type="dcterms:W3CDTF">2019-02-18T03:42:34Z</dcterms:created>
  <dcterms:modified xsi:type="dcterms:W3CDTF">2019-02-18T03:42:34Z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