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296" r:id="rId5"/>
    <p:sldId id="297" r:id="rId6"/>
    <p:sldId id="298" r:id="rId7"/>
    <p:sldId id="299" r:id="rId8"/>
    <p:sldId id="301" r:id="rId9"/>
    <p:sldId id="302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Spreadsheet</a:t>
            </a:r>
            <a:endParaRPr lang="en-US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25945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4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248285"/>
            <a:ext cx="1255395" cy="88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Demo Table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54710" y="3176905"/>
            <a:ext cx="46139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3200"/>
              <a:t>You need to add the</a:t>
            </a:r>
            <a:endParaRPr lang="" altLang="en-US" sz="3200"/>
          </a:p>
          <a:p>
            <a:r>
              <a:rPr lang="" altLang="en-US" sz="3200"/>
              <a:t>total marks from this</a:t>
            </a:r>
            <a:endParaRPr lang="" altLang="en-US" sz="3200"/>
          </a:p>
          <a:p>
            <a:r>
              <a:rPr lang="" altLang="en-US" sz="3200"/>
              <a:t>demo table</a:t>
            </a:r>
            <a:endParaRPr lang="" altLang="en-US" sz="32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1" descr="ফেব্রুয়ারী 17 _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760" y="1639888"/>
            <a:ext cx="5209540" cy="4266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Addition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54710" y="3176905"/>
            <a:ext cx="461391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3200"/>
              <a:t>use “SUM” function and determine the</a:t>
            </a:r>
            <a:endParaRPr lang="" altLang="en-US" sz="3200"/>
          </a:p>
          <a:p>
            <a:r>
              <a:rPr lang="" altLang="en-US" sz="3200"/>
              <a:t>cell number for addition</a:t>
            </a:r>
            <a:endParaRPr lang="" altLang="en-US" sz="32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4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0" y="2020570"/>
            <a:ext cx="4676140" cy="3660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Addition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(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Results)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6930" y="3655060"/>
            <a:ext cx="46139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3200"/>
              <a:t>total marks = 257</a:t>
            </a:r>
            <a:endParaRPr lang="" altLang="en-US" sz="32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5" descr="ফেব্রুয়ারী 17 _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418" y="1792923"/>
            <a:ext cx="4732655" cy="4081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Addition (Results)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4645" y="3037840"/>
            <a:ext cx="64338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/>
              <a:t>Every time you change the value of C31 to C33 the total marks will be changed automaticall</a:t>
            </a:r>
            <a:r>
              <a:rPr lang="" altLang="en-US" sz="2800"/>
              <a:t>y</a:t>
            </a:r>
            <a:endParaRPr lang="" altLang="en-US" sz="28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6" descr="ফেব্রুয়ারী 17 _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2191385"/>
            <a:ext cx="4850765" cy="3284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Subtraction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4645" y="3037840"/>
            <a:ext cx="64338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800"/>
              <a:t>calculate the difference </a:t>
            </a:r>
            <a:endParaRPr lang="" altLang="en-US" sz="2800"/>
          </a:p>
          <a:p>
            <a:r>
              <a:rPr lang="" altLang="en-US" sz="2800"/>
              <a:t>from 256 to 243</a:t>
            </a:r>
            <a:endParaRPr lang="" altLang="en-US" sz="28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7" descr="ফেব্রুয়ারী 17 _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80" y="2218373"/>
            <a:ext cx="5626100" cy="3021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Subtraction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4645" y="3037840"/>
            <a:ext cx="64338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800"/>
              <a:t>formula is</a:t>
            </a:r>
            <a:endParaRPr lang="" altLang="en-US" sz="2800"/>
          </a:p>
          <a:p>
            <a:endParaRPr lang="en-US" altLang="en-US" sz="2800"/>
          </a:p>
          <a:p>
            <a:r>
              <a:rPr lang="en-US" altLang="en-US" sz="2800"/>
              <a:t>=MINUS(E35, C35)</a:t>
            </a:r>
            <a:endParaRPr lang="en-US" altLang="en-US" sz="2800"/>
          </a:p>
          <a:p>
            <a:endParaRPr lang="en-US" altLang="en-US" sz="28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9" descr="ফেব্রুয়ারী 17 _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560" y="1894840"/>
            <a:ext cx="7605395" cy="401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Subtraction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Results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4645" y="3037840"/>
            <a:ext cx="64338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/>
              <a:t>formula is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=MINUS(E35, C35)</a:t>
            </a:r>
            <a:endParaRPr lang="en-US" altLang="en-US" sz="2800"/>
          </a:p>
          <a:p>
            <a:endParaRPr lang="en-US" altLang="en-US" sz="28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10" descr="ফেব্রুয়ারী 17 _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935" y="2059940"/>
            <a:ext cx="6632575" cy="4001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Presentation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2019-02-18T03:55:08Z</dcterms:created>
  <dcterms:modified xsi:type="dcterms:W3CDTF">2019-02-18T03:55:08Z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