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77" r:id="rId4"/>
    <p:sldId id="296" r:id="rId5"/>
    <p:sldId id="297" r:id="rId6"/>
    <p:sldId id="298" r:id="rId7"/>
    <p:sldId id="283" r:id="rId8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790C"/>
    <a:srgbClr val="E29038"/>
    <a:srgbClr val="EFB731"/>
    <a:srgbClr val="E1D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5000">
              <a:srgbClr val="9EE256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975360" y="2073275"/>
            <a:ext cx="1086485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88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Spreadsheet</a:t>
            </a:r>
            <a:endParaRPr lang="en-US" altLang="en-US" sz="8800" b="1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001770" y="4159885"/>
            <a:ext cx="3185795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Class VI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  lab 2</a:t>
            </a:r>
            <a:r>
              <a:rPr lang="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6</a:t>
            </a:r>
            <a:endParaRPr lang="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</p:txBody>
      </p:sp>
      <p:pic>
        <p:nvPicPr>
          <p:cNvPr id="18" name="Picture 2" descr="IMG_2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" y="248285"/>
            <a:ext cx="1255395" cy="889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31813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         Demo Table</a:t>
            </a:r>
            <a:endParaRPr lang="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18" name="Picture 2" descr="IMG_2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" y="283210"/>
            <a:ext cx="1691640" cy="11626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Picture 1" descr="Original table"/>
          <p:cNvPicPr>
            <a:picLocks noChangeAspect="1"/>
          </p:cNvPicPr>
          <p:nvPr/>
        </p:nvPicPr>
        <p:blipFill>
          <a:blip r:embed="rId4">
            <a:lum bright="-6000"/>
          </a:blip>
          <a:stretch>
            <a:fillRect/>
          </a:stretch>
        </p:blipFill>
        <p:spPr>
          <a:xfrm>
            <a:off x="2876550" y="1640205"/>
            <a:ext cx="6438900" cy="43059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31813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          Making Chart</a:t>
            </a:r>
            <a:endParaRPr lang="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18" name="Picture 2" descr="IMG_2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" y="283210"/>
            <a:ext cx="1691640" cy="11626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Picture 3" descr="Insert Chart in the menu"/>
          <p:cNvPicPr>
            <a:picLocks noChangeAspect="1"/>
          </p:cNvPicPr>
          <p:nvPr/>
        </p:nvPicPr>
        <p:blipFill>
          <a:blip r:embed="rId4">
            <a:lum bright="-6000"/>
          </a:blip>
          <a:stretch>
            <a:fillRect/>
          </a:stretch>
        </p:blipFill>
        <p:spPr>
          <a:xfrm>
            <a:off x="1909445" y="1640205"/>
            <a:ext cx="4605655" cy="48361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 Box 2"/>
          <p:cNvSpPr txBox="1"/>
          <p:nvPr/>
        </p:nvSpPr>
        <p:spPr>
          <a:xfrm>
            <a:off x="7595870" y="2240280"/>
            <a:ext cx="379666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4000"/>
              <a:t>mark table and insert chart</a:t>
            </a:r>
            <a:endParaRPr lang="" altLang="en-US" sz="4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31813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          Making Chart</a:t>
            </a:r>
            <a:endParaRPr 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18" name="Picture 2" descr="IMG_2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" y="283210"/>
            <a:ext cx="1691640" cy="11626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 Box 2"/>
          <p:cNvSpPr txBox="1"/>
          <p:nvPr/>
        </p:nvSpPr>
        <p:spPr>
          <a:xfrm>
            <a:off x="8150860" y="2205990"/>
            <a:ext cx="379666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4000"/>
              <a:t>Analyze your data from chart</a:t>
            </a:r>
            <a:endParaRPr lang="" altLang="en-US" sz="4000"/>
          </a:p>
        </p:txBody>
      </p:sp>
      <p:pic>
        <p:nvPicPr>
          <p:cNvPr id="4" name="Picture 4" descr="Data in Chart Editor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8950" y="1640205"/>
            <a:ext cx="6067425" cy="48844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31813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          Making Chart</a:t>
            </a:r>
            <a:endParaRPr 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18" name="Picture 2" descr="IMG_2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" y="283210"/>
            <a:ext cx="1691640" cy="11626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 Box 2"/>
          <p:cNvSpPr txBox="1"/>
          <p:nvPr/>
        </p:nvSpPr>
        <p:spPr>
          <a:xfrm>
            <a:off x="8150860" y="2205990"/>
            <a:ext cx="379666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4000"/>
              <a:t>You can use different types of chart</a:t>
            </a:r>
            <a:endParaRPr lang="" altLang="en-US" sz="4000"/>
          </a:p>
        </p:txBody>
      </p:sp>
      <p:pic>
        <p:nvPicPr>
          <p:cNvPr id="7" name="Picture 5" descr="Choosing Chart Type in Chart Editor"/>
          <p:cNvPicPr>
            <a:picLocks noChangeAspect="1"/>
          </p:cNvPicPr>
          <p:nvPr/>
        </p:nvPicPr>
        <p:blipFill>
          <a:blip r:embed="rId4">
            <a:lum bright="-6000"/>
          </a:blip>
          <a:stretch>
            <a:fillRect/>
          </a:stretch>
        </p:blipFill>
        <p:spPr>
          <a:xfrm>
            <a:off x="1619885" y="1762760"/>
            <a:ext cx="5379085" cy="45459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00000">
            <a:off x="349250" y="2075180"/>
            <a:ext cx="4798060" cy="34696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5853430" y="527685"/>
            <a:ext cx="5947410" cy="51428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</Words>
  <Application>WPS Presentation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1" baseType="lpstr">
      <vt:lpstr>Arial</vt:lpstr>
      <vt:lpstr>SimSun</vt:lpstr>
      <vt:lpstr>Wingdings</vt:lpstr>
      <vt:lpstr>Tibetan Machine Uni</vt:lpstr>
      <vt:lpstr>Purisa</vt:lpstr>
      <vt:lpstr>Uroob</vt:lpstr>
      <vt:lpstr>微软雅黑</vt:lpstr>
      <vt:lpstr>Droid Sans Fallback</vt:lpstr>
      <vt:lpstr>DejaVu Sans</vt:lpstr>
      <vt:lpstr/>
      <vt:lpstr>Arial Unicode MS</vt:lpstr>
      <vt:lpstr>Calibri</vt:lpstr>
      <vt:lpstr>aakar</vt:lpstr>
      <vt:lpstr>Gubbi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deepto</dc:creator>
  <cp:lastModifiedBy>deepto</cp:lastModifiedBy>
  <cp:revision>23</cp:revision>
  <dcterms:created xsi:type="dcterms:W3CDTF">2019-02-18T04:11:02Z</dcterms:created>
  <dcterms:modified xsi:type="dcterms:W3CDTF">2019-02-18T04:11:02Z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