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08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 Access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26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00000">
            <a:off x="10015855" y="3490595"/>
            <a:ext cx="1080135" cy="1061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Query</a:t>
            </a:r>
            <a:endParaRPr lang="en-US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0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159000" y="1716405"/>
            <a:ext cx="7080250" cy="416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Query</a:t>
            </a:r>
            <a:endParaRPr lang="en-US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4" descr="IMG_260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1912620" y="1510030"/>
            <a:ext cx="7331710" cy="4313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 rot="21060000">
            <a:off x="6033135" y="1033145"/>
            <a:ext cx="4634865" cy="4244340"/>
          </a:xfrm>
          <a:prstGeom prst="rect">
            <a:avLst/>
          </a:prstGeom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190" y="272415"/>
            <a:ext cx="5765800" cy="576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atasheet 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33730" y="261239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 datasheet is a simple way to look at your data in rows and columns without any special formatting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14" name="Picture 14" descr="index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913245" y="2023745"/>
            <a:ext cx="3729990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nto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ables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632315" y="3317875"/>
            <a:ext cx="2271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3200" b="0">
                <a:latin typeface="Calibri" charset="0"/>
                <a:cs typeface="SimSun" charset="0"/>
              </a:rPr>
              <a:t>step: 1</a:t>
            </a:r>
            <a:endParaRPr lang="" altLang="en-US" sz="3200" b="0">
              <a:latin typeface="Calibri" charset="0"/>
              <a:cs typeface="SimSun" charset="0"/>
            </a:endParaRPr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317750" y="1431290"/>
            <a:ext cx="6896735" cy="4356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nto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ables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632315" y="3317875"/>
            <a:ext cx="2271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step: </a:t>
            </a:r>
            <a:r>
              <a:rPr lang="" altLang="en-US" sz="3200" b="0">
                <a:latin typeface="Calibri" charset="0"/>
                <a:cs typeface="SimSun" charset="0"/>
              </a:rPr>
              <a:t>2</a:t>
            </a:r>
            <a:endParaRPr lang="" altLang="en-US" sz="3200" b="0">
              <a:latin typeface="Calibri" charset="0"/>
              <a:cs typeface="SimSun" charset="0"/>
            </a:endParaRPr>
          </a:p>
        </p:txBody>
      </p:sp>
      <p:pic>
        <p:nvPicPr>
          <p:cNvPr id="4" name="Picture 3" descr="IMG_257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190750" y="1960880"/>
            <a:ext cx="7230745" cy="3627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nto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ables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632315" y="3317875"/>
            <a:ext cx="2271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step: </a:t>
            </a:r>
            <a:r>
              <a:rPr lang="" altLang="en-US" sz="3200" b="0">
                <a:latin typeface="Calibri" charset="0"/>
                <a:cs typeface="SimSun" charset="0"/>
              </a:rPr>
              <a:t>3</a:t>
            </a:r>
            <a:endParaRPr lang="" altLang="en-US" sz="3200" b="0">
              <a:latin typeface="Calibri" charset="0"/>
              <a:cs typeface="SimSun" charset="0"/>
            </a:endParaRPr>
          </a:p>
        </p:txBody>
      </p:sp>
      <p:pic>
        <p:nvPicPr>
          <p:cNvPr id="8" name="Picture 4" descr="IMG_258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226945" y="1493520"/>
            <a:ext cx="7194550" cy="4232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nto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ables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632315" y="3317875"/>
            <a:ext cx="2271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step: </a:t>
            </a:r>
            <a:r>
              <a:rPr lang="" altLang="en-US" sz="3200" b="0">
                <a:latin typeface="Calibri" charset="0"/>
                <a:cs typeface="SimSun" charset="0"/>
              </a:rPr>
              <a:t>4</a:t>
            </a:r>
            <a:endParaRPr lang="" altLang="en-US" sz="3200" b="0">
              <a:latin typeface="Calibri" charset="0"/>
              <a:cs typeface="SimSun" charset="0"/>
            </a:endParaRPr>
          </a:p>
        </p:txBody>
      </p:sp>
      <p:pic>
        <p:nvPicPr>
          <p:cNvPr id="7" name="Picture 5" descr="IMG_259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044700" y="1589405"/>
            <a:ext cx="7194550" cy="4232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nto </a:t>
            </a:r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ables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632315" y="3317875"/>
            <a:ext cx="2271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200" b="0">
                <a:latin typeface="Calibri" charset="0"/>
                <a:cs typeface="SimSun" charset="0"/>
              </a:rPr>
              <a:t>step: </a:t>
            </a:r>
            <a:r>
              <a:rPr lang="" altLang="en-US" sz="3200" b="0">
                <a:latin typeface="Calibri" charset="0"/>
                <a:cs typeface="SimSun" charset="0"/>
              </a:rPr>
              <a:t>5</a:t>
            </a:r>
            <a:endParaRPr lang="" altLang="en-US" sz="3200" b="0">
              <a:latin typeface="Calibri" charset="0"/>
              <a:cs typeface="SimSun" charset="0"/>
            </a:endParaRPr>
          </a:p>
        </p:txBody>
      </p:sp>
      <p:pic>
        <p:nvPicPr>
          <p:cNvPr id="3" name="Picture 7" descr="IMG_261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1889125" y="1831975"/>
            <a:ext cx="6810375" cy="4001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  <a:endParaRPr lang="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2010" y="336042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A query is a request for data results, and for action on data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7133"/>
          <a:stretch>
            <a:fillRect/>
          </a:stretch>
        </p:blipFill>
        <p:spPr>
          <a:xfrm>
            <a:off x="1065530" y="1676400"/>
            <a:ext cx="404304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Query</a:t>
            </a:r>
            <a:endParaRPr lang="en-US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0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159000" y="1716405"/>
            <a:ext cx="7080250" cy="416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Times New Roman</vt:lpstr>
      <vt:lpstr>OpenSymbol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19</cp:revision>
  <dcterms:created xsi:type="dcterms:W3CDTF">2018-11-05T10:52:43Z</dcterms:created>
  <dcterms:modified xsi:type="dcterms:W3CDTF">2018-11-05T10:52:43Z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