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6" r:id="rId4"/>
    <p:sldId id="319" r:id="rId5"/>
    <p:sldId id="320" r:id="rId6"/>
    <p:sldId id="321" r:id="rId7"/>
    <p:sldId id="322" r:id="rId8"/>
    <p:sldId id="323" r:id="rId9"/>
    <p:sldId id="324" r:id="rId10"/>
    <p:sldId id="308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 Access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0000">
            <a:off x="10015855" y="3490595"/>
            <a:ext cx="108013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Criteria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74865" y="348678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Query criteria helps you to retrieve specific items from an Access database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1741170"/>
            <a:ext cx="5714365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Criteria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74865" y="348678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Query criteria helps you to retrieve specific items from an Access database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1741170"/>
            <a:ext cx="5714365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Design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946910" y="1393825"/>
            <a:ext cx="3535045" cy="466788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151880" y="2829877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open your Access database and then go to the Create tab and click on Query Design.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ield to the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IMG_258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1796415" y="1629410"/>
            <a:ext cx="7625080" cy="449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IMG_259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1793240" y="1612265"/>
            <a:ext cx="7319645" cy="431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Criteria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886575" y="313880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If you want to see only those whose JobTitle are Marketing Coordinator then you will need to add the criteria for that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6" descr="IMG_260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37210" y="1743075"/>
            <a:ext cx="6212840" cy="3665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Operator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8585" y="296799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If you need to use the functionality of the AND operator, then you have to specify the other condition in the Criteria row</a:t>
            </a:r>
            <a:endParaRPr lang="en-US"/>
          </a:p>
        </p:txBody>
      </p:sp>
      <p:pic>
        <p:nvPicPr>
          <p:cNvPr id="13" name="Picture 10" descr="IMG_264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5188585" y="1594485"/>
            <a:ext cx="6604000" cy="3896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1060000">
            <a:off x="6033135" y="1033145"/>
            <a:ext cx="4634865" cy="4244340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90" y="272415"/>
            <a:ext cx="5765800" cy="576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2018-11-05T11:51:21Z</dcterms:created>
  <dcterms:modified xsi:type="dcterms:W3CDTF">2018-11-05T11:51:21Z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