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99" r:id="rId5"/>
    <p:sldId id="300" r:id="rId6"/>
    <p:sldId id="301" r:id="rId7"/>
    <p:sldId id="302" r:id="rId8"/>
    <p:sldId id="303" r:id="rId9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GIF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Phases of Ethical Hacking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759075" y="1741805"/>
            <a:ext cx="6291580" cy="4671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Reconnaissance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780540"/>
            <a:ext cx="4331970" cy="4347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5706745" y="293306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attacker gathers information about a target using active or passive means</a:t>
            </a:r>
            <a:endParaRPr lang="en-US" sz="36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Scanning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7912735" y="2119630"/>
            <a:ext cx="4561205" cy="3942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637665" y="283527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In this process, the attacker begins to actively probe a target machine or network for vulnerabilities that can be exploited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Gaining Access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209665" y="289814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In this process, the vulnerability is located and you attempt to exploit it in order to enter into the system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8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-10160" y="2531745"/>
            <a:ext cx="6024880" cy="2787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Maintaining Access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6245" y="251015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After gaining access, the hacker installs some backdoors in order to enter into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 the system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3" name="Picture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403475"/>
            <a:ext cx="6701790" cy="3368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Clearing Tracks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945" y="1776095"/>
            <a:ext cx="6030595" cy="401764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48945" y="300037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" altLang="en-US" sz="2400" b="0">
                <a:latin typeface="Calibri" charset="0"/>
                <a:cs typeface="SimSun" charset="0"/>
              </a:rPr>
              <a:t>i</a:t>
            </a:r>
            <a:r>
              <a:rPr lang="en-US" sz="2400" b="0">
                <a:latin typeface="Calibri" charset="0"/>
                <a:cs typeface="SimSun" charset="0"/>
              </a:rPr>
              <a:t>t has to do with the deletion of logs of all the activities that take place during the hacking process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Presentation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aakar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12</cp:revision>
  <dcterms:created xsi:type="dcterms:W3CDTF">2018-12-26T07:35:46Z</dcterms:created>
  <dcterms:modified xsi:type="dcterms:W3CDTF">2018-12-26T07:35:46Z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