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7" r:id="rId4"/>
    <p:sldId id="303" r:id="rId5"/>
    <p:sldId id="304" r:id="rId6"/>
    <p:sldId id="305" r:id="rId7"/>
    <p:sldId id="306" r:id="rId8"/>
    <p:sldId id="307" r:id="rId9"/>
    <p:sldId id="308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Web and Internet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11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Popular Webmail Provider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47650" y="3061970"/>
            <a:ext cx="54438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14350" indent="-514350">
              <a:buAutoNum type="arabicPeriod"/>
            </a:pPr>
            <a:r>
              <a:rPr lang="en-US" sz="2800"/>
              <a:t>Gmail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Outlook.com (Hotmail)</a:t>
            </a:r>
            <a:endParaRPr lang="en-US" sz="2800"/>
          </a:p>
          <a:p>
            <a:pPr marL="514350" indent="-514350">
              <a:buAutoNum type="arabicPeriod"/>
            </a:pPr>
            <a:r>
              <a:rPr lang="en-US" sz="2800"/>
              <a:t>Yahoo! Mail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636135" y="1849120"/>
            <a:ext cx="7619365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Create an Email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2" name="Picture 5" descr="create_account_button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138930" y="1638300"/>
            <a:ext cx="4272915" cy="47580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43230" y="3346450"/>
            <a:ext cx="259524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/>
              <a:t>go to </a:t>
            </a:r>
            <a:endParaRPr lang="" altLang="en-US" sz="2400"/>
          </a:p>
          <a:p>
            <a:r>
              <a:rPr lang="" altLang="en-US" sz="2400" u="sng"/>
              <a:t>www.gmail.com</a:t>
            </a:r>
            <a:endParaRPr lang="" altLang="en-US" sz="2400" u="sng"/>
          </a:p>
          <a:p>
            <a:endParaRPr lang="" altLang="en-US" sz="2400" u="sng"/>
          </a:p>
          <a:p>
            <a:r>
              <a:rPr lang="" altLang="en-US" sz="2400"/>
              <a:t>click on</a:t>
            </a:r>
            <a:endParaRPr lang="" altLang="en-US" sz="2400"/>
          </a:p>
          <a:p>
            <a:r>
              <a:rPr lang="" altLang="en-US" sz="2400"/>
              <a:t>Create account</a:t>
            </a:r>
            <a:endParaRPr lang="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Create an Email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4" name="Picture 6" descr="create_username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949508" y="1525588"/>
            <a:ext cx="5263515" cy="43961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5430" y="3185795"/>
            <a:ext cx="42062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/>
              <a:t>fill the user information form</a:t>
            </a:r>
            <a:endParaRPr lang="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Create an Email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9" name="Picture 9" descr="create_personal_info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521960" y="1638300"/>
            <a:ext cx="4571365" cy="467487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10920" y="3244850"/>
            <a:ext cx="4358005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800">
                <a:sym typeface="+mn-ea"/>
              </a:rPr>
              <a:t>fill the user information</a:t>
            </a:r>
            <a:endParaRPr lang="en-US" altLang="en-US" sz="2800">
              <a:sym typeface="+mn-ea"/>
            </a:endParaRPr>
          </a:p>
          <a:p>
            <a:r>
              <a:rPr lang="en-US" altLang="en-US" sz="2800">
                <a:sym typeface="+mn-ea"/>
              </a:rPr>
              <a:t>form</a:t>
            </a:r>
            <a:endParaRPr lang="en-US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Create an Email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2" name="Picture 10" descr="create_privacy_terms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173855" y="1530985"/>
            <a:ext cx="5266690" cy="4597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9890" y="3230245"/>
            <a:ext cx="3422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click agree with Google's</a:t>
            </a:r>
            <a:endParaRPr lang="" altLang="en-US" sz="2400"/>
          </a:p>
          <a:p>
            <a:r>
              <a:rPr lang="" altLang="en-US" sz="2400"/>
              <a:t>terms and conditions</a:t>
            </a:r>
            <a:endParaRPr lang="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Sign in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15" name="Picture 15" descr="1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276850" y="1724025"/>
            <a:ext cx="3985260" cy="44043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28980" y="3326765"/>
            <a:ext cx="3154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use your email and password to sign in your account</a:t>
            </a:r>
            <a:endParaRPr lang="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20290" y="31623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Sign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Out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-306070"/>
            <a:ext cx="2491105" cy="2312035"/>
          </a:xfrm>
          <a:prstGeom prst="rect">
            <a:avLst/>
          </a:prstGeom>
        </p:spPr>
      </p:pic>
      <p:pic>
        <p:nvPicPr>
          <p:cNvPr id="17" name="Picture 17" descr="Gmail-Sign-Ou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365" y="1638300"/>
            <a:ext cx="7309485" cy="4294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696970" y="20243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135" y="-66040"/>
            <a:ext cx="2491105" cy="2312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Presentation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25</cp:revision>
  <dcterms:created xsi:type="dcterms:W3CDTF">2019-02-17T18:29:28Z</dcterms:created>
  <dcterms:modified xsi:type="dcterms:W3CDTF">2019-02-17T18:29:28Z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