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7" r:id="rId4"/>
    <p:sldId id="303" r:id="rId5"/>
    <p:sldId id="304" r:id="rId6"/>
    <p:sldId id="305" r:id="rId7"/>
    <p:sldId id="306" r:id="rId8"/>
    <p:sldId id="28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Web and Internet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12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Sending a Mail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4" name="Picture 6" descr="sending_compose_butt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13" y="2005965"/>
            <a:ext cx="4933315" cy="3590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96290" y="3465830"/>
            <a:ext cx="4178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go to Gmail and click on Compose</a:t>
            </a:r>
            <a:endParaRPr lang="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Sending a Mail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92150" y="2824480"/>
            <a:ext cx="41789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The compose window will appear in the lower-right corner of the page.</a:t>
            </a:r>
            <a:endParaRPr lang="en-US" altLang="en-US" sz="2800"/>
          </a:p>
        </p:txBody>
      </p:sp>
      <p:pic>
        <p:nvPicPr>
          <p:cNvPr id="2" name="Picture 7" descr="sending_compose_window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679758" y="1829435"/>
            <a:ext cx="5272405" cy="4041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Sending a Mail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9930" y="3257550"/>
            <a:ext cx="4178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select receipent you want to send mail</a:t>
            </a:r>
            <a:endParaRPr lang="" altLang="en-US" sz="2800"/>
          </a:p>
        </p:txBody>
      </p:sp>
      <p:pic>
        <p:nvPicPr>
          <p:cNvPr id="8" name="Picture 8" descr="sending_selecting_contact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449570" y="1866900"/>
            <a:ext cx="3851910" cy="4370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Sending a Mail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9930" y="3257550"/>
            <a:ext cx="41789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type text and </a:t>
            </a:r>
            <a:endParaRPr lang="" altLang="en-US" sz="2800"/>
          </a:p>
          <a:p>
            <a:r>
              <a:rPr lang="" altLang="en-US" sz="2800"/>
              <a:t>subject and click on send</a:t>
            </a:r>
            <a:endParaRPr lang="" altLang="en-US" sz="2800"/>
          </a:p>
        </p:txBody>
      </p:sp>
      <p:pic>
        <p:nvPicPr>
          <p:cNvPr id="13" name="Picture 13" descr="sending_click_se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548" y="1677670"/>
            <a:ext cx="5264785" cy="4113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Check Inbox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9930" y="3257550"/>
            <a:ext cx="41789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Go to Gmail and you will see the default inbox page view. </a:t>
            </a:r>
            <a:r>
              <a:rPr lang="" altLang="en-US" sz="2400"/>
              <a:t>Click</a:t>
            </a:r>
            <a:endParaRPr lang="" altLang="en-US" sz="2400"/>
          </a:p>
          <a:p>
            <a:r>
              <a:rPr lang="" altLang="en-US" sz="2400"/>
              <a:t>any of them to read</a:t>
            </a:r>
            <a:endParaRPr lang="" altLang="en-US" sz="2400"/>
          </a:p>
        </p:txBody>
      </p:sp>
      <p:pic>
        <p:nvPicPr>
          <p:cNvPr id="14" name="Picture 14" descr="ফেব্রুয়ারী 17 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740275" y="2406650"/>
            <a:ext cx="7095490" cy="2853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696970" y="20243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Presentation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25</cp:revision>
  <dcterms:created xsi:type="dcterms:W3CDTF">2019-02-17T18:42:13Z</dcterms:created>
  <dcterms:modified xsi:type="dcterms:W3CDTF">2019-02-17T18:42:13Z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