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3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3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Wireless Hacking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1010" y="2879725"/>
            <a:ext cx="638746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accessing the wireess network </a:t>
            </a:r>
            <a:endParaRPr lang="" altLang="en-US" sz="2800"/>
          </a:p>
          <a:p>
            <a:r>
              <a:rPr lang="" altLang="en-US" sz="2800"/>
              <a:t>allows a hacker to take any</a:t>
            </a:r>
            <a:endParaRPr lang="" altLang="en-US" sz="2800"/>
          </a:p>
          <a:p>
            <a:r>
              <a:rPr lang="" altLang="en-US" sz="2800"/>
              <a:t> crucial step for any system which </a:t>
            </a:r>
            <a:endParaRPr lang="" altLang="en-US" sz="2800"/>
          </a:p>
          <a:p>
            <a:r>
              <a:rPr lang="" altLang="en-US" sz="2800"/>
              <a:t>is connected to wirless network</a:t>
            </a:r>
            <a:endParaRPr lang="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848475" y="1445895"/>
            <a:ext cx="490728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Wireless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endParaRPr lang="en-US" sz="3200"/>
          </a:p>
        </p:txBody>
      </p:sp>
      <p:pic>
        <p:nvPicPr>
          <p:cNvPr id="2" name="Picture 2" descr="IMG_25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8000"/>
          </a:blip>
          <a:stretch>
            <a:fillRect/>
          </a:stretch>
        </p:blipFill>
        <p:spPr>
          <a:xfrm>
            <a:off x="1487805" y="1722120"/>
            <a:ext cx="8999220" cy="3839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Kismet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398780" y="3170555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powerful tool for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 wireless sniffing 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60" y="2105660"/>
            <a:ext cx="700976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Kismet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558800" y="274447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endParaRPr lang="en-US" sz="4000" b="0">
              <a:latin typeface="Calibri" charset="0"/>
              <a:cs typeface="SimSun" charset="0"/>
            </a:endParaRPr>
          </a:p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sniffing </a:t>
            </a:r>
            <a:endParaRPr lang="en-US" sz="4000" b="0">
              <a:latin typeface="Calibri" charset="0"/>
              <a:cs typeface="SimSun" charset="0"/>
            </a:endParaRPr>
          </a:p>
          <a:p>
            <a:pPr marL="0" indent="0"/>
            <a:r>
              <a:rPr lang="en-US" sz="4000">
                <a:latin typeface="Calibri" charset="0"/>
                <a:cs typeface="SimSun" charset="0"/>
                <a:sym typeface="+mn-ea"/>
              </a:rPr>
              <a:t>wireless</a:t>
            </a:r>
            <a:endParaRPr lang="en-US" sz="4000">
              <a:latin typeface="Calibri" charset="0"/>
              <a:cs typeface="SimSun" charset="0"/>
              <a:sym typeface="+mn-ea"/>
            </a:endParaRPr>
          </a:p>
          <a:p>
            <a:pPr marL="0" indent="0"/>
            <a:r>
              <a:rPr lang="" altLang="en-US" sz="4000">
                <a:latin typeface="Calibri" charset="0"/>
                <a:cs typeface="SimSun" charset="0"/>
                <a:sym typeface="+mn-ea"/>
              </a:rPr>
              <a:t>network</a:t>
            </a:r>
            <a:endParaRPr lang="" altLang="en-US" sz="4000" b="0">
              <a:latin typeface="Calibri" charset="0"/>
              <a:cs typeface="SimSun" charset="0"/>
              <a:sym typeface="+mn-ea"/>
            </a:endParaRPr>
          </a:p>
        </p:txBody>
      </p:sp>
      <p:pic>
        <p:nvPicPr>
          <p:cNvPr id="2" name="Picture 4" descr="IMG_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40" y="2277110"/>
            <a:ext cx="7022465" cy="3488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57550" y="-804545"/>
            <a:ext cx="95084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NetStumbler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935355" y="276034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NetStumbler is another tool for wireless hacking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8" name="Picture 7" descr="IMG_26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573395" y="1748790"/>
            <a:ext cx="5715000" cy="386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Wired Equivalent Privacy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004570" y="2651125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security protocol that was invented to secure wireless networks and keep them private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75" y="2651125"/>
            <a:ext cx="4889500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WEPcrack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6762115" y="345630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WEPcrack is a popular tool to crack WEP passwords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13" name="Picture 8" descr="IMG_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15515"/>
            <a:ext cx="5358765" cy="3143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Wireless DoS Attacks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154545" y="276034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en-US" sz="3200"/>
          </a:p>
        </p:txBody>
      </p:sp>
      <p:pic>
        <p:nvPicPr>
          <p:cNvPr id="12" name="Picture 10" descr="IMG_2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306320"/>
            <a:ext cx="6835775" cy="3053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8585" y="2591435"/>
            <a:ext cx="75482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Low Orbit Ion Cannon </a:t>
            </a:r>
            <a:endParaRPr lang="en-US" sz="2800"/>
          </a:p>
          <a:p>
            <a:r>
              <a:rPr lang="en-US" sz="2800"/>
              <a:t>is an open-source network</a:t>
            </a:r>
            <a:endParaRPr lang="en-US" sz="2800"/>
          </a:p>
          <a:p>
            <a:r>
              <a:rPr lang="en-US" sz="2800"/>
              <a:t> stress testing and </a:t>
            </a:r>
            <a:endParaRPr lang="en-US" sz="2800"/>
          </a:p>
          <a:p>
            <a:r>
              <a:rPr lang="en-US" sz="2800"/>
              <a:t>denial-of-service attack</a:t>
            </a:r>
            <a:endParaRPr lang="en-US" sz="2800"/>
          </a:p>
          <a:p>
            <a:r>
              <a:rPr lang="en-US" sz="2800"/>
              <a:t> application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Presentation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2018-12-26T16:17:34Z</dcterms:created>
  <dcterms:modified xsi:type="dcterms:W3CDTF">2018-12-26T16:17:34Z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