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0" r:id="rId4"/>
    <p:sldId id="308" r:id="rId6"/>
    <p:sldId id="319" r:id="rId7"/>
    <p:sldId id="318" r:id="rId8"/>
    <p:sldId id="317" r:id="rId9"/>
    <p:sldId id="320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4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Cross-Site Scripting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4">
            <a:lum bright="-12000"/>
          </a:blip>
          <a:stretch>
            <a:fillRect/>
          </a:stretch>
        </p:blipFill>
        <p:spPr>
          <a:xfrm>
            <a:off x="3034665" y="1748155"/>
            <a:ext cx="6964680" cy="4313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XSS Attack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2110" y="2398395"/>
            <a:ext cx="581914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XSS enables attackers to inject client-side scripts into web pages viewed by other users</a:t>
            </a:r>
            <a:endParaRPr lang="en-US" sz="3200"/>
          </a:p>
        </p:txBody>
      </p:sp>
      <p:pic>
        <p:nvPicPr>
          <p:cNvPr id="8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285865" y="2184083"/>
            <a:ext cx="5848350" cy="336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05105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XSS Example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65250" y="261366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13385" y="2134870"/>
            <a:ext cx="6984365" cy="3515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530465" y="3396932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&lt;script&gt;     alert(‘I am Vulnerable’)  &lt;/script&gt;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Types of XSS Attacks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65250" y="261366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2800" b="0">
              <a:latin typeface="Calibri" charset="0"/>
              <a:cs typeface="SimSun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02690" y="2613660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en-US" sz="3600" b="0">
                <a:latin typeface="Calibri" charset="0"/>
                <a:cs typeface="SimSun" charset="0"/>
              </a:rPr>
              <a:t>Persistent XSS</a:t>
            </a:r>
            <a:endParaRPr lang="en-US" sz="3600" b="0">
              <a:latin typeface="Calibri" charset="0"/>
              <a:cs typeface="SimSun" charset="0"/>
            </a:endParaRPr>
          </a:p>
          <a:p>
            <a:pPr marL="342900" indent="-342900">
              <a:buAutoNum type="arabicPeriod"/>
            </a:pPr>
            <a:r>
              <a:rPr lang="en-US" sz="3600"/>
              <a:t>Reflected XSS</a:t>
            </a:r>
            <a:endParaRPr lang="en-US" sz="3600"/>
          </a:p>
          <a:p>
            <a:pPr marL="342900" indent="-342900">
              <a:buAutoNum type="arabicPeriod"/>
            </a:pPr>
            <a:r>
              <a:rPr lang="en-US" sz="3600"/>
              <a:t>DOM-based XSS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282690" y="1757045"/>
            <a:ext cx="4693920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SQL Injection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65250" y="261366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2800" b="0">
              <a:latin typeface="Calibri" charset="0"/>
              <a:cs typeface="SimSun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54215" y="2613660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SQL injection is a set of SQL commands that are placed in a URL string or in data structures in order to retrieve a response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07950" y="2305050"/>
            <a:ext cx="63373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038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SQL Injection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Tools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65250" y="261366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2800" b="0">
              <a:latin typeface="Calibri" charset="0"/>
              <a:cs typeface="SimSun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1235" y="2745740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4000" b="0">
                <a:latin typeface="Calibri" charset="0"/>
                <a:cs typeface="SimSun" charset="0"/>
              </a:rPr>
              <a:t>SQLMAP</a:t>
            </a:r>
            <a:endParaRPr lang="en-US" sz="4000" b="0">
              <a:latin typeface="Calibri" charset="0"/>
              <a:cs typeface="SimSun" charset="0"/>
            </a:endParaRPr>
          </a:p>
          <a:p>
            <a:pPr marL="0" indent="0"/>
            <a:r>
              <a:rPr lang="" altLang="en-US" sz="4000" b="0">
                <a:latin typeface="Calibri" charset="0"/>
                <a:cs typeface="SimSun" charset="0"/>
              </a:rPr>
              <a:t>SQL NInja</a:t>
            </a:r>
            <a:endParaRPr lang="" altLang="en-US" sz="4000" b="0">
              <a:latin typeface="Calibri" charset="0"/>
              <a:cs typeface="SimSun" charset="0"/>
            </a:endParaRPr>
          </a:p>
          <a:p>
            <a:pPr marL="0" indent="0"/>
            <a:r>
              <a:rPr lang="en-US" sz="4000" b="0">
                <a:latin typeface="Calibri" charset="0"/>
                <a:cs typeface="SimSun" charset="0"/>
              </a:rPr>
              <a:t>JSQL Injection </a:t>
            </a:r>
            <a:endParaRPr lang="en-US" sz="40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778375" y="659765"/>
            <a:ext cx="6109970" cy="6109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Presentation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Abyssinica SIL</vt:lpstr>
      <vt:lpstr>Times New Roman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16</cp:revision>
  <dcterms:created xsi:type="dcterms:W3CDTF">2018-12-26T17:04:15Z</dcterms:created>
  <dcterms:modified xsi:type="dcterms:W3CDTF">2018-12-26T17:04:15Z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