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3" r:id="rId5"/>
    <p:sldId id="343" r:id="rId6"/>
    <p:sldId id="344" r:id="rId7"/>
    <p:sldId id="345" r:id="rId8"/>
    <p:sldId id="346" r:id="rId9"/>
    <p:sldId id="347" r:id="rId10"/>
    <p:sldId id="348" r:id="rId11"/>
    <p:sldId id="30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8422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28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Trojans </a:t>
            </a:r>
            <a:endParaRPr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08610" y="2433320"/>
            <a:ext cx="544004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Trojans are non-replication </a:t>
            </a:r>
            <a:endParaRPr 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programs; they don’t </a:t>
            </a:r>
            <a:endParaRPr 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reproduce their own codes </a:t>
            </a:r>
            <a:endParaRPr 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by attaching themselves to</a:t>
            </a:r>
            <a:endParaRPr 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other executable codes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AAF30">
                  <a:alpha val="100000"/>
                </a:srgbClr>
              </a:clrFrom>
              <a:clrTo>
                <a:srgbClr val="FAAF3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2055" y="1122680"/>
            <a:ext cx="6822440" cy="384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2545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</a:t>
            </a:r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alicious </a:t>
            </a:r>
            <a:r>
              <a:rPr lang="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F</a:t>
            </a:r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unctions </a:t>
            </a:r>
            <a:r>
              <a:rPr lang="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of Trojan</a:t>
            </a:r>
            <a:endParaRPr lang="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758055" y="1847215"/>
            <a:ext cx="6892290" cy="3649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440690" y="32448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create</a:t>
            </a:r>
            <a:r>
              <a:rPr lang="" altLang="en-US" sz="2400" b="0">
                <a:latin typeface="Calibri" charset="0"/>
                <a:cs typeface="SimSun" charset="0"/>
              </a:rPr>
              <a:t>s</a:t>
            </a:r>
            <a:r>
              <a:rPr lang="en-US" sz="2400" b="0">
                <a:latin typeface="Calibri" charset="0"/>
                <a:cs typeface="SimSun" charset="0"/>
              </a:rPr>
              <a:t> backdoor to a system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2545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Malicious Functions of Trojan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45805" y="2829560"/>
            <a:ext cx="34613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steal all your financial data like bank accounts, transaction details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929130"/>
            <a:ext cx="7105650" cy="3553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2545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Malicious Functions of Trojan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97255" y="3446780"/>
            <a:ext cx="346138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4400" b="0">
                <a:latin typeface="Calibri" charset="0"/>
                <a:cs typeface="SimSun" charset="0"/>
              </a:rPr>
              <a:t>DOS Attack</a:t>
            </a:r>
            <a:endParaRPr lang="" altLang="en-US" sz="4400" b="0">
              <a:latin typeface="Calibri" charset="0"/>
              <a:cs typeface="SimSun" charset="0"/>
            </a:endParaRPr>
          </a:p>
        </p:txBody>
      </p:sp>
      <p:pic>
        <p:nvPicPr>
          <p:cNvPr id="2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969635" y="1742440"/>
            <a:ext cx="5566410" cy="4177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2545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Malicious Functions of Trojan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55345" y="4652645"/>
            <a:ext cx="102088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4400" b="0">
                <a:latin typeface="Calibri" charset="0"/>
                <a:cs typeface="SimSun" charset="0"/>
              </a:rPr>
              <a:t>Trojans can encrypt all </a:t>
            </a:r>
            <a:r>
              <a:rPr lang="" altLang="en-US" sz="4400" b="0">
                <a:latin typeface="Calibri" charset="0"/>
                <a:cs typeface="SimSun" charset="0"/>
              </a:rPr>
              <a:t>of</a:t>
            </a:r>
            <a:r>
              <a:rPr lang="en-US" altLang="en-US" sz="4400" b="0">
                <a:latin typeface="Calibri" charset="0"/>
                <a:cs typeface="SimSun" charset="0"/>
              </a:rPr>
              <a:t> your files</a:t>
            </a:r>
            <a:endParaRPr lang="en-US" altLang="en-US" sz="44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t="20197" b="41334"/>
          <a:stretch>
            <a:fillRect/>
          </a:stretch>
        </p:blipFill>
        <p:spPr>
          <a:xfrm>
            <a:off x="702310" y="1704340"/>
            <a:ext cx="10515600" cy="2022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2545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Malicious Functions of Trojan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4795" y="3223895"/>
            <a:ext cx="407479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4400" b="0">
                <a:latin typeface="Calibri" charset="0"/>
                <a:cs typeface="SimSun" charset="0"/>
              </a:rPr>
              <a:t>Trojans can</a:t>
            </a:r>
            <a:endParaRPr lang="en-US" altLang="en-US" sz="44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4400" b="0">
                <a:latin typeface="Calibri" charset="0"/>
                <a:cs typeface="SimSun" charset="0"/>
              </a:rPr>
              <a:t> encrypt all </a:t>
            </a:r>
            <a:endParaRPr lang="en-US" altLang="en-US" sz="44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4400" b="0">
                <a:latin typeface="Calibri" charset="0"/>
                <a:cs typeface="SimSun" charset="0"/>
              </a:rPr>
              <a:t>of your files</a:t>
            </a:r>
            <a:endParaRPr lang="en-US" altLang="en-US" sz="4400" b="0">
              <a:latin typeface="Calibri" charset="0"/>
              <a:cs typeface="SimSun" charset="0"/>
            </a:endParaRPr>
          </a:p>
        </p:txBody>
      </p:sp>
      <p:pic>
        <p:nvPicPr>
          <p:cNvPr id="2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3598DC">
                  <a:alpha val="100000"/>
                </a:srgbClr>
              </a:clrFrom>
              <a:clrTo>
                <a:srgbClr val="3598DC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148580" y="1282700"/>
            <a:ext cx="6276340" cy="4707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2545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Malicious Functions of Trojan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4795" y="3223895"/>
            <a:ext cx="4074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800" b="0">
                <a:latin typeface="Calibri" charset="0"/>
                <a:cs typeface="SimSun" charset="0"/>
              </a:rPr>
              <a:t>Trojans can use your phones to send SMS to third parties</a:t>
            </a:r>
            <a:endParaRPr lang="en-US" altLang="en-US" sz="28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85" y="1743075"/>
            <a:ext cx="5390515" cy="4043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2545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TCP/IP Hijacking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49220" y="4745355"/>
            <a:ext cx="43218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000" b="0">
                <a:latin typeface="Calibri" charset="0"/>
                <a:cs typeface="SimSun" charset="0"/>
              </a:rPr>
              <a:t>when an authorized user gains access to a genuine network connection of another user</a:t>
            </a:r>
            <a:endParaRPr lang="en-US" altLang="en-US" sz="2000" b="0">
              <a:latin typeface="Calibri" charset="0"/>
              <a:cs typeface="SimSun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06070" y="1513840"/>
            <a:ext cx="7999095" cy="3039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Presentation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2018-10-31T11:46:42Z</dcterms:created>
  <dcterms:modified xsi:type="dcterms:W3CDTF">2018-10-31T11:46:42Z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