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64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366585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649345" y="417195"/>
            <a:ext cx="2672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Queue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026660" y="2044700"/>
            <a:ext cx="7159625" cy="331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45770" y="2823845"/>
            <a:ext cx="3355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an ordered collection of items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115945" y="450215"/>
            <a:ext cx="3730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Positions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6405" y="2183130"/>
            <a:ext cx="5015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addition of new items happens at one end, called the “rear” and the removal of existing items occurs at the other end, commonly called the “front”</a:t>
            </a:r>
            <a:endParaRPr lang="en-US" sz="2400"/>
          </a:p>
        </p:txBody>
      </p:sp>
      <p:pic>
        <p:nvPicPr>
          <p:cNvPr id="7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>
                  <a:alpha val="100000"/>
                </a:srgbClr>
              </a:clrFrom>
              <a:clrTo>
                <a:srgbClr val="FFFFFE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462270" y="2434590"/>
            <a:ext cx="6306185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04850" y="645795"/>
            <a:ext cx="90322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FIFO (First in First Out)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5305" y="2955925"/>
            <a:ext cx="42830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This ordering principle is sometimes called FIFO</a:t>
            </a:r>
            <a:endParaRPr lang="en-US" sz="3200"/>
          </a:p>
        </p:txBody>
      </p:sp>
      <p:pic>
        <p:nvPicPr>
          <p:cNvPr id="8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D9D9D9">
                  <a:alpha val="100000"/>
                </a:srgbClr>
              </a:clrFrom>
              <a:clrTo>
                <a:srgbClr val="D9D9D9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2477135" y="2306955"/>
            <a:ext cx="9316720" cy="320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089910" y="638810"/>
            <a:ext cx="40125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Data Type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2325" y="2923540"/>
            <a:ext cx="2786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altLang="en-US" sz="2400"/>
              <a:t>Queue() </a:t>
            </a:r>
            <a:endParaRPr lang="en-US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altLang="en-US" sz="2400"/>
              <a:t>enqueue(item)</a:t>
            </a:r>
            <a:endParaRPr lang="en-US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altLang="en-US" sz="2400"/>
              <a:t>dequeue()</a:t>
            </a:r>
            <a:endParaRPr lang="en-US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altLang="en-US" sz="2400"/>
              <a:t>isEmpty()</a:t>
            </a:r>
            <a:endParaRPr lang="en-US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altLang="en-US" sz="2400"/>
              <a:t>size()</a:t>
            </a:r>
            <a:endParaRPr lang="en-US" alt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733800" y="2505075"/>
            <a:ext cx="8058785" cy="2775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169920" y="449580"/>
            <a:ext cx="28886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5400" b="1">
                <a:latin typeface="Dingbats" charset="0"/>
                <a:cs typeface="Dingbats" charset="0"/>
              </a:rPr>
              <a:t>Output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8" name="Picture 8" descr="Selection_011"/>
          <p:cNvPicPr>
            <a:picLocks noChangeAspect="1"/>
          </p:cNvPicPr>
          <p:nvPr/>
        </p:nvPicPr>
        <p:blipFill>
          <a:blip r:embed="rId4">
            <a:lum bright="12000"/>
          </a:blip>
          <a:stretch>
            <a:fillRect/>
          </a:stretch>
        </p:blipFill>
        <p:spPr>
          <a:xfrm>
            <a:off x="2017395" y="1618615"/>
            <a:ext cx="8175625" cy="4282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Presentation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3</cp:revision>
  <dcterms:created xsi:type="dcterms:W3CDTF">2018-10-21T14:03:46Z</dcterms:created>
  <dcterms:modified xsi:type="dcterms:W3CDTF">2018-10-21T14:03:46Z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