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312" r:id="rId5"/>
    <p:sldId id="314" r:id="rId6"/>
    <p:sldId id="315" r:id="rId7"/>
    <p:sldId id="306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PowerPoint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19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38785"/>
            <a:ext cx="2804795" cy="2524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Deleting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Slides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44272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1.Press the delete key on the keyboard</a:t>
            </a:r>
            <a:endParaRPr lang="en-US" sz="2000" b="0">
              <a:latin typeface="Calibri" charset="0"/>
              <a:cs typeface="SimSun" charset="0"/>
            </a:endParaRPr>
          </a:p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2.Pres</a:t>
            </a:r>
            <a:r>
              <a:rPr lang="en-US" altLang="en-US" sz="2000" b="0">
                <a:latin typeface="Calibri" charset="0"/>
                <a:cs typeface="SimSun" charset="0"/>
              </a:rPr>
              <a:t>s</a:t>
            </a:r>
            <a:r>
              <a:rPr lang="en-US" sz="2000" b="0">
                <a:latin typeface="Calibri" charset="0"/>
                <a:cs typeface="SimSun" charset="0"/>
              </a:rPr>
              <a:t> the backspace key on the keyboard</a:t>
            </a:r>
            <a:endParaRPr lang="en-US" sz="2000" b="0">
              <a:latin typeface="Calibri" charset="0"/>
              <a:cs typeface="SimSun" charset="0"/>
            </a:endParaRPr>
          </a:p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3.Right click on the slide and select Delete Slide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6" descr="11"/>
          <p:cNvPicPr>
            <a:picLocks noChangeAspect="1"/>
          </p:cNvPicPr>
          <p:nvPr/>
        </p:nvPicPr>
        <p:blipFill>
          <a:blip r:embed="rId5">
            <a:lum bright="-6000"/>
          </a:blip>
          <a:stretch>
            <a:fillRect/>
          </a:stretch>
        </p:blipFill>
        <p:spPr>
          <a:xfrm>
            <a:off x="5602605" y="1673860"/>
            <a:ext cx="6531610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Moving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Slides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1743075"/>
            <a:ext cx="5116195" cy="3713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320165" y="3284220"/>
            <a:ext cx="381254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To move a slide in your presentation, all you have to do is drag and drop it where you need it</a:t>
            </a:r>
            <a:endParaRPr lang="en-US" sz="20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Creating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Background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41680" y="2298065"/>
            <a:ext cx="3812540" cy="2738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For the background to your PowerPoint presentation, you can specify the following:</a:t>
            </a:r>
            <a:endParaRPr lang="en-US" sz="2000" b="0">
              <a:latin typeface="Calibri" charset="0"/>
              <a:cs typeface="SimSun" charset="0"/>
            </a:endParaRPr>
          </a:p>
          <a:p>
            <a:pPr marL="0" indent="0"/>
            <a:endParaRPr lang="en-US" sz="2000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solid fill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gradient fill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picture or texture fill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Pattern fill</a:t>
            </a:r>
            <a:endParaRPr lang="en-US"/>
          </a:p>
        </p:txBody>
      </p:sp>
      <p:pic>
        <p:nvPicPr>
          <p:cNvPr id="9" name="Picture 4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285" y="1896110"/>
            <a:ext cx="3359785" cy="3233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5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865" y="1896110"/>
            <a:ext cx="2499995" cy="2310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Gradient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Fill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54430" y="2921635"/>
            <a:ext cx="38125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A gradient is the smooth transition of one colour into another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13" name="Picture 6" descr="IMG_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010" y="1439545"/>
            <a:ext cx="4572000" cy="445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Presentation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2019-05-01T17:40:28Z</dcterms:created>
  <dcterms:modified xsi:type="dcterms:W3CDTF">2019-05-01T17:40:28Z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