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2" r:id="rId4"/>
    <p:sldId id="317" r:id="rId5"/>
    <p:sldId id="318" r:id="rId6"/>
    <p:sldId id="306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PowerPoint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</a:t>
            </a:r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10" y="438785"/>
            <a:ext cx="2804795" cy="2524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Placeholders</a:t>
            </a:r>
            <a:endParaRPr lang="en-US" altLang="en-US" sz="5400" b="1">
              <a:solidFill>
                <a:srgbClr val="E29038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36905" y="2921000"/>
            <a:ext cx="442722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In Microsoft PowerPoint, placeholders are boxes with dotted borders that contain content and reside within a slide layout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7" name="Picture 3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50" y="2219325"/>
            <a:ext cx="5219700" cy="2419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Inserting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Images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1165" y="2808605"/>
            <a:ext cx="44272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To insert an image in PowerPoint, click Insert &gt; Images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8" name="Picture 4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005" y="3515360"/>
            <a:ext cx="3002280" cy="173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6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6110" y="3028950"/>
            <a:ext cx="3371850" cy="2474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Insert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Clip </a:t>
            </a:r>
            <a:r>
              <a:rPr lang="en-US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Art</a:t>
            </a:r>
            <a:endParaRPr lang="en-US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416685" y="2921635"/>
            <a:ext cx="442722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When you click the Clip Art button, the Clip Art panel opens on the right of the workspace</a:t>
            </a:r>
            <a:r>
              <a:rPr lang="" altLang="en-US" sz="2000" b="0">
                <a:latin typeface="Calibri" charset="0"/>
                <a:cs typeface="SimSun" charset="0"/>
              </a:rPr>
              <a:t>, choose one and use on your presentation</a:t>
            </a:r>
            <a:endParaRPr lang="" altLang="en-US" sz="2000" b="0">
              <a:latin typeface="Calibri" charset="0"/>
              <a:cs typeface="SimSun" charset="0"/>
            </a:endParaRPr>
          </a:p>
        </p:txBody>
      </p:sp>
      <p:pic>
        <p:nvPicPr>
          <p:cNvPr id="9" name="Picture 5" descr="IMG_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40" y="1275715"/>
            <a:ext cx="3082290" cy="4516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523875"/>
            <a:ext cx="7810500" cy="581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OpenSymbol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28</cp:revision>
  <dcterms:created xsi:type="dcterms:W3CDTF">2019-05-01T18:54:06Z</dcterms:created>
  <dcterms:modified xsi:type="dcterms:W3CDTF">2019-05-01T18:54:06Z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