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87" r:id="rId5"/>
    <p:sldId id="288" r:id="rId6"/>
    <p:sldId id="289" r:id="rId7"/>
    <p:sldId id="290" r:id="rId8"/>
    <p:sldId id="291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Introduction to Ethics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6" descr="rightwrong-201410290358219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40" y="1984375"/>
            <a:ext cx="6066790" cy="4047490"/>
          </a:xfrm>
          <a:prstGeom prst="rect">
            <a:avLst/>
          </a:prstGeom>
        </p:spPr>
      </p:pic>
      <p:pic>
        <p:nvPicPr>
          <p:cNvPr id="13" name="Picture 1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0000">
            <a:off x="8742045" y="2517775"/>
            <a:ext cx="2866390" cy="3582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914400" y="2493645"/>
            <a:ext cx="28143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Ethics is all about differentiating between right and wrong</a:t>
            </a:r>
            <a:endParaRPr lang="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Correct Dicision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" y="1724660"/>
            <a:ext cx="8397240" cy="3850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8659495" y="2495550"/>
            <a:ext cx="30549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400" b="0">
                <a:solidFill>
                  <a:srgbClr val="1E1C11"/>
                </a:solidFill>
                <a:latin typeface="Calibri" charset="0"/>
                <a:cs typeface="SimSun" charset="0"/>
              </a:rPr>
              <a:t>We have the capacity to think about our choices, so we are responsible for all our decisions and actions.</a:t>
            </a:r>
            <a:endParaRPr lang="en-US" sz="2400" b="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Justice vs Injustice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707630" y="2126615"/>
            <a:ext cx="40068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400" b="0">
                <a:solidFill>
                  <a:srgbClr val="1E1C11"/>
                </a:solidFill>
                <a:latin typeface="Calibri" charset="0"/>
                <a:cs typeface="SimSun" charset="0"/>
              </a:rPr>
              <a:t>ethics is the study of what is wrong and what is right. Good-evil, right-wrong, virtue- vice, justice and injustice are some ethical concepts</a:t>
            </a:r>
            <a:endParaRPr lang="en-US" sz="2400" b="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3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56908" y="1717358"/>
            <a:ext cx="5133975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Part of Ethics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14" descr="Selection_0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48000"/>
          </a:blip>
          <a:stretch>
            <a:fillRect/>
          </a:stretch>
        </p:blipFill>
        <p:spPr>
          <a:xfrm>
            <a:off x="2205990" y="1755775"/>
            <a:ext cx="7926070" cy="372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Stages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of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thical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ducation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82490" y="1984375"/>
            <a:ext cx="45554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914400" indent="-914400">
              <a:buAutoNum type="arabicPeriod"/>
            </a:pPr>
            <a:r>
              <a:rPr lang="" altLang="en-US" sz="5400"/>
              <a:t>Family</a:t>
            </a:r>
            <a:endParaRPr lang="" altLang="en-US" sz="5400"/>
          </a:p>
          <a:p>
            <a:pPr marL="914400" indent="-914400">
              <a:buAutoNum type="arabicPeriod"/>
            </a:pPr>
            <a:r>
              <a:rPr lang="" altLang="en-US" sz="5400"/>
              <a:t>School</a:t>
            </a:r>
            <a:endParaRPr lang="" altLang="en-US" sz="5400"/>
          </a:p>
          <a:p>
            <a:pPr marL="914400" indent="-914400">
              <a:buAutoNum type="arabicPeriod"/>
            </a:pPr>
            <a:r>
              <a:rPr lang="" altLang="en-US" sz="5400"/>
              <a:t>University</a:t>
            </a:r>
            <a:endParaRPr lang="" altLang="en-US" sz="5400"/>
          </a:p>
          <a:p>
            <a:pPr marL="914400" indent="-914400">
              <a:buAutoNum type="arabicPeriod"/>
            </a:pPr>
            <a:r>
              <a:rPr lang="" altLang="en-US" sz="5400"/>
              <a:t>Business</a:t>
            </a:r>
            <a:endParaRPr lang="" altLang="en-US"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Classroom Ethics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6" name="Picture 1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4076" b="3998"/>
          <a:stretch>
            <a:fillRect/>
          </a:stretch>
        </p:blipFill>
        <p:spPr>
          <a:xfrm>
            <a:off x="3698875" y="1445895"/>
            <a:ext cx="5287645" cy="5041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Presentation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9</cp:revision>
  <dcterms:created xsi:type="dcterms:W3CDTF">2018-12-07T13:40:32Z</dcterms:created>
  <dcterms:modified xsi:type="dcterms:W3CDTF">2018-12-07T13:40:32Z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