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93" r:id="rId5"/>
    <p:sldId id="294" r:id="rId6"/>
    <p:sldId id="295" r:id="rId7"/>
    <p:sldId id="296" r:id="rId8"/>
    <p:sldId id="297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2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Ethics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vs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Morality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5" descr="1"/>
          <p:cNvPicPr>
            <a:picLocks noChangeAspect="1"/>
          </p:cNvPicPr>
          <p:nvPr/>
        </p:nvPicPr>
        <p:blipFill>
          <a:blip r:embed="rId4">
            <a:clrChange>
              <a:clrFrom>
                <a:srgbClr val="E9E9EB">
                  <a:alpha val="100000"/>
                </a:srgbClr>
              </a:clrFrom>
              <a:clrTo>
                <a:srgbClr val="E9E9EB">
                  <a:alpha val="100000"/>
                  <a:alpha val="0"/>
                </a:srgbClr>
              </a:clrTo>
            </a:clrChange>
            <a:lum bright="-6000" contrast="-6000"/>
          </a:blip>
          <a:srcRect b="7913"/>
          <a:stretch>
            <a:fillRect/>
          </a:stretch>
        </p:blipFill>
        <p:spPr>
          <a:xfrm>
            <a:off x="745490" y="1759585"/>
            <a:ext cx="7720965" cy="4147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Basic Principle of Ethics 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041140" y="2466340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just">
              <a:buAutoNum type="arabicPeriod"/>
            </a:pPr>
            <a:r>
              <a:rPr lang="en-US" sz="3200" b="1">
                <a:solidFill>
                  <a:srgbClr val="1E1C11"/>
                </a:solidFill>
                <a:latin typeface="Calibri" charset="0"/>
                <a:cs typeface="SimSun" charset="0"/>
              </a:rPr>
              <a:t>Do no harm</a:t>
            </a:r>
            <a:endParaRPr lang="en-US" sz="3200" b="1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342900" indent="-342900" algn="just">
              <a:buAutoNum type="arabicPeriod"/>
            </a:pPr>
            <a:r>
              <a:rPr lang="en-US" sz="3200" b="1">
                <a:solidFill>
                  <a:srgbClr val="1E1C11"/>
                </a:solidFill>
                <a:latin typeface="Calibri" charset="0"/>
                <a:cs typeface="SimSun" charset="0"/>
              </a:rPr>
              <a:t>Make things better</a:t>
            </a:r>
            <a:endParaRPr lang="en-US" sz="3200" b="1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342900" indent="-342900" algn="just">
              <a:buAutoNum type="arabicPeriod"/>
            </a:pPr>
            <a:r>
              <a:rPr lang="en-US" sz="3200" b="1">
                <a:solidFill>
                  <a:srgbClr val="1E1C11"/>
                </a:solidFill>
                <a:latin typeface="Calibri" charset="0"/>
                <a:cs typeface="SimSun" charset="0"/>
              </a:rPr>
              <a:t>Respect others</a:t>
            </a:r>
            <a:endParaRPr lang="en-US" sz="3200" b="1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342900" indent="-342900" algn="just">
              <a:buAutoNum type="arabicPeriod"/>
            </a:pPr>
            <a:r>
              <a:rPr lang="en-US" sz="3200" b="1">
                <a:solidFill>
                  <a:srgbClr val="1E1C11"/>
                </a:solidFill>
                <a:latin typeface="Calibri" charset="0"/>
                <a:cs typeface="SimSun" charset="0"/>
              </a:rPr>
              <a:t>Be fair</a:t>
            </a:r>
            <a:endParaRPr lang="en-US" sz="3200" b="1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342900" indent="-342900" algn="just">
              <a:buAutoNum type="arabicPeriod"/>
            </a:pPr>
            <a:r>
              <a:rPr lang="en-US" sz="3200" b="1">
                <a:solidFill>
                  <a:srgbClr val="1E1C11"/>
                </a:solidFill>
                <a:latin typeface="Calibri" charset="0"/>
                <a:cs typeface="SimSun" charset="0"/>
              </a:rPr>
              <a:t>Be loving</a:t>
            </a:r>
            <a:endParaRPr lang="en-US" sz="3200" b="1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Do No Harm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7" name="Picture 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355" y="2157730"/>
            <a:ext cx="6259830" cy="3192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151255" y="2543175"/>
            <a:ext cx="339280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4000"/>
              <a:t>try not to</a:t>
            </a:r>
            <a:endParaRPr lang="" altLang="en-US" sz="4000"/>
          </a:p>
          <a:p>
            <a:r>
              <a:rPr lang="" altLang="en-US" sz="4000"/>
              <a:t>harm people</a:t>
            </a:r>
            <a:endParaRPr lang="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Make Things Better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0705" y="2320290"/>
            <a:ext cx="356425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000"/>
              <a:t>Make people </a:t>
            </a:r>
            <a:endParaRPr lang="en-US" altLang="en-US" sz="4000"/>
          </a:p>
          <a:p>
            <a:pPr algn="l"/>
            <a:r>
              <a:rPr lang="en-US" altLang="en-US" sz="4000"/>
              <a:t>feel good </a:t>
            </a:r>
            <a:endParaRPr lang="en-US" altLang="en-US" sz="4000"/>
          </a:p>
          <a:p>
            <a:pPr algn="l"/>
            <a:r>
              <a:rPr lang="en-US" altLang="en-US" sz="4000"/>
              <a:t>about </a:t>
            </a:r>
            <a:endParaRPr lang="en-US" altLang="en-US" sz="4000"/>
          </a:p>
          <a:p>
            <a:pPr algn="l"/>
            <a:r>
              <a:rPr lang="en-US" altLang="en-US" sz="4000"/>
              <a:t>themselves.</a:t>
            </a:r>
            <a:endParaRPr lang="en-US" alt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345" y="1830705"/>
            <a:ext cx="6132195" cy="3532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Respect Others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0705" y="2320290"/>
            <a:ext cx="367030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4000"/>
              <a:t>respecting </a:t>
            </a:r>
            <a:endParaRPr lang="" altLang="en-US" sz="4000"/>
          </a:p>
          <a:p>
            <a:pPr algn="l"/>
            <a:r>
              <a:rPr lang="" altLang="en-US" sz="4000"/>
              <a:t>others</a:t>
            </a:r>
            <a:endParaRPr lang="" altLang="en-US" sz="4000"/>
          </a:p>
          <a:p>
            <a:pPr algn="l"/>
            <a:r>
              <a:rPr lang="" altLang="en-US" sz="4000"/>
              <a:t>will make you</a:t>
            </a:r>
            <a:endParaRPr lang="" altLang="en-US" sz="4000"/>
          </a:p>
          <a:p>
            <a:pPr algn="l"/>
            <a:r>
              <a:rPr lang="" altLang="en-US" sz="4000"/>
              <a:t>a special one</a:t>
            </a:r>
            <a:endParaRPr lang="" altLang="en-US" sz="4000"/>
          </a:p>
        </p:txBody>
      </p:sp>
      <p:pic>
        <p:nvPicPr>
          <p:cNvPr id="4" name="Picture 10" descr="1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4969510" y="1605915"/>
            <a:ext cx="6212840" cy="4144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Be Loving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0705" y="2320290"/>
            <a:ext cx="471424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000"/>
              <a:t>Show people </a:t>
            </a:r>
            <a:r>
              <a:rPr lang="" altLang="en-US" sz="4000"/>
              <a:t>and </a:t>
            </a:r>
            <a:endParaRPr lang="" altLang="en-US" sz="4000"/>
          </a:p>
          <a:p>
            <a:pPr algn="l"/>
            <a:r>
              <a:rPr lang="" altLang="en-US" sz="4000"/>
              <a:t>animal that </a:t>
            </a:r>
            <a:endParaRPr lang="" altLang="en-US" sz="4000"/>
          </a:p>
          <a:p>
            <a:pPr algn="l"/>
            <a:r>
              <a:rPr lang="en-US" altLang="en-US" sz="4000"/>
              <a:t>you care about </a:t>
            </a:r>
            <a:endParaRPr lang="en-US" altLang="en-US" sz="4000"/>
          </a:p>
          <a:p>
            <a:pPr algn="l"/>
            <a:r>
              <a:rPr lang="en-US" altLang="en-US" sz="4000"/>
              <a:t>them</a:t>
            </a:r>
            <a:endParaRPr lang="en-US" altLang="en-US" sz="4000"/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054090" y="1605915"/>
            <a:ext cx="4203065" cy="4300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Presentation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Wingdings</vt:lpstr>
      <vt:lpstr>Times New Roman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10</cp:revision>
  <dcterms:created xsi:type="dcterms:W3CDTF">2018-12-07T14:43:51Z</dcterms:created>
  <dcterms:modified xsi:type="dcterms:W3CDTF">2018-12-07T14:43:51Z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