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91" r:id="rId5"/>
    <p:sldId id="293" r:id="rId6"/>
    <p:sldId id="295" r:id="rId7"/>
    <p:sldId id="296" r:id="rId8"/>
    <p:sldId id="29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25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779260" y="2567940"/>
            <a:ext cx="5583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the practice of preventing and protecting against unauthorized intrusion into corporate networks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2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00B2C5">
                  <a:alpha val="100000"/>
                </a:srgbClr>
              </a:clrFrom>
              <a:clrTo>
                <a:srgbClr val="00B2C5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-135890" y="1594485"/>
            <a:ext cx="7339330" cy="3669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Protection Area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412875" y="1513840"/>
            <a:ext cx="8381365" cy="4725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33525" y="317500"/>
            <a:ext cx="91249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Network security 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basic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0690" y="2165350"/>
            <a:ext cx="62611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E1DF3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Protection:</a:t>
            </a:r>
            <a:r>
              <a:rPr lang="en-US" sz="2800"/>
              <a:t> You should configure your systems and network as correctly as possible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51B8A5">
                  <a:alpha val="100000"/>
                </a:srgbClr>
              </a:clrFrom>
              <a:clrTo>
                <a:srgbClr val="51B8A5">
                  <a:alpha val="100000"/>
                  <a:alpha val="0"/>
                </a:srgbClr>
              </a:clrTo>
            </a:clrChange>
          </a:blip>
          <a:srcRect r="1826"/>
          <a:stretch>
            <a:fillRect/>
          </a:stretch>
        </p:blipFill>
        <p:spPr>
          <a:xfrm>
            <a:off x="5876290" y="1085850"/>
            <a:ext cx="6349365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33525" y="317500"/>
            <a:ext cx="91249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Network security 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basic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0690" y="2165350"/>
            <a:ext cx="6261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E1DF3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Detection:</a:t>
            </a:r>
            <a:r>
              <a:rPr lang="en-US" sz="2800"/>
              <a:t> You must be able to identify when the configuration has changed or when some network traffic indicates a problem</a:t>
            </a:r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95" y="1514475"/>
            <a:ext cx="5253355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33525" y="317500"/>
            <a:ext cx="91249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Network security 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basic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0690" y="2165350"/>
            <a:ext cx="626110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E1DF3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Reaction:</a:t>
            </a:r>
            <a:r>
              <a:rPr lang="en-US" sz="2800"/>
              <a:t> After identifying problems quickly, you must respond to them and return to a safe state as rapidly as possible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6325235" y="2011045"/>
            <a:ext cx="5678170" cy="2835910"/>
          </a:xfrm>
          <a:prstGeom prst="rect">
            <a:avLst/>
          </a:prstGeom>
          <a:effectLst>
            <a:glow rad="520700">
              <a:schemeClr val="accent1">
                <a:alpha val="21000"/>
              </a:schemeClr>
            </a:glow>
            <a:outerShdw blurRad="393700" dist="50800" dir="5400000" algn="ctr" rotWithShape="0">
              <a:srgbClr val="000000">
                <a:alpha val="0"/>
              </a:srgbClr>
            </a:outerShdw>
            <a:reflection blurRad="1270000" stA="0" endPos="0" dist="1270000" dir="5400000" sy="-100000" algn="bl" rotWithShape="0"/>
            <a:softEdge rad="3683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33525" y="317500"/>
            <a:ext cx="91249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Network security methods</a:t>
            </a:r>
            <a:endParaRPr 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556000" y="1583055"/>
            <a:ext cx="5080000" cy="5323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>
                <a:latin typeface="Calibri" charset="0"/>
                <a:cs typeface="SimSun" charset="0"/>
              </a:rPr>
              <a:t>Access control</a:t>
            </a:r>
            <a:endParaRPr lang="en-US" sz="2000" b="1">
              <a:latin typeface="Calibri" charset="0"/>
              <a:cs typeface="SimSun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Anti-malware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Application security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Behavioral analytics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Data loss prevention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Email security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Firewalls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Intrusion detection and prevention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Mobile device and wireless security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Network segmentation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Security information and event management (SIEM)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VPN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b="1"/>
              <a:t>Web security</a:t>
            </a:r>
            <a:endParaRPr lang="en-US" sz="2000" b="1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2018-10-27T17:23:59Z</dcterms:created>
  <dcterms:modified xsi:type="dcterms:W3CDTF">2018-10-27T17:23:59Z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