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7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05" r:id="rId1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DF3F"/>
    <a:srgbClr val="C6790C"/>
    <a:srgbClr val="E29038"/>
    <a:srgbClr val="EFB7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92D050">
                <a:lumMod val="22000"/>
                <a:lumOff val="78000"/>
              </a:srgbClr>
            </a:gs>
            <a:gs pos="100000">
              <a:srgbClr val="035C7D"/>
            </a:gs>
          </a:gsLst>
          <a:lin ang="1728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4.jpe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jpe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jpe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jpe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3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63575" y="1674495"/>
            <a:ext cx="108648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96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Network Security</a:t>
            </a:r>
            <a:endParaRPr lang="en-US" altLang="en-US" sz="96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672205" y="4229100"/>
            <a:ext cx="318389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Class IX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lab 28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96215" y="137795"/>
            <a:ext cx="4137660" cy="18967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>
                  <a:alpha val="100000"/>
                </a:srgbClr>
              </a:clrFrom>
              <a:clrTo>
                <a:srgbClr val="F6F6F6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82025" y="3488690"/>
            <a:ext cx="2137410" cy="2308860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402715" y="4204335"/>
            <a:ext cx="109188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WiFi scanner and monitoring tool for Windows</a:t>
            </a:r>
            <a:endParaRPr lang="en-US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354330"/>
            <a:ext cx="73533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Network Stumbler</a:t>
            </a:r>
            <a:endParaRPr lang="en-US" altLang="en-US" sz="48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17" name="Picture 13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2484120" y="2117090"/>
            <a:ext cx="7223760" cy="18059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 rot="20100000">
            <a:off x="663575" y="2660650"/>
            <a:ext cx="108648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96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Thank You</a:t>
            </a:r>
            <a:endParaRPr lang="en-US" altLang="en-US" sz="96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96215" y="137795"/>
            <a:ext cx="4137660" cy="18967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>
                  <a:alpha val="100000"/>
                </a:srgbClr>
              </a:clrFrom>
              <a:clrTo>
                <a:srgbClr val="F6F6F6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82025" y="3488690"/>
            <a:ext cx="2137410" cy="23088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440690" y="2552065"/>
            <a:ext cx="48679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/>
              <a:t>used widely for network discovery and security auditing</a:t>
            </a:r>
            <a:endParaRPr lang="en-US" sz="36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354330"/>
            <a:ext cx="73533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4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NMAP</a:t>
            </a:r>
            <a:endParaRPr lang="" altLang="en-US" sz="48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2" name="Picture 1" descr="IMG_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5220" y="1732280"/>
            <a:ext cx="7198995" cy="33934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440690" y="2552065"/>
            <a:ext cx="486791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/>
              <a:t>Conduct basic penetration tests on small networks</a:t>
            </a:r>
            <a:endParaRPr lang="en-US" sz="36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354330"/>
            <a:ext cx="73533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Metasploit</a:t>
            </a:r>
            <a:endParaRPr lang="en-US" altLang="en-US" sz="48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4" name="Picture 2" descr="IMG_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715" y="1976120"/>
            <a:ext cx="5331460" cy="2552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6536690" y="2874010"/>
            <a:ext cx="486791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/>
              <a:t>perform</a:t>
            </a:r>
            <a:r>
              <a:rPr lang="" altLang="en-US" sz="3600"/>
              <a:t>s</a:t>
            </a:r>
            <a:r>
              <a:rPr lang="en-US" sz="3600"/>
              <a:t> security testing of web applications</a:t>
            </a:r>
            <a:endParaRPr lang="en-US" sz="36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354330"/>
            <a:ext cx="73533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Burp Suit</a:t>
            </a:r>
            <a:endParaRPr lang="en-US" altLang="en-US" sz="48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2" name="Picture 7" descr="burpsuit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5130" y="1184275"/>
            <a:ext cx="4143375" cy="51333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440690" y="3191510"/>
            <a:ext cx="486791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/>
              <a:t>cross-platform IP address and port scanner</a:t>
            </a:r>
            <a:endParaRPr lang="en-US" sz="36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354330"/>
            <a:ext cx="73533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Angry IP Scanner</a:t>
            </a:r>
            <a:endParaRPr lang="en-US" altLang="en-US" sz="48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4" name="Picture 4" descr="IMG_256"/>
          <p:cNvPicPr>
            <a:picLocks noChangeAspect="1"/>
          </p:cNvPicPr>
          <p:nvPr/>
        </p:nvPicPr>
        <p:blipFill>
          <a:blip r:embed="rId4">
            <a:lum bright="-6000"/>
          </a:blip>
          <a:stretch>
            <a:fillRect/>
          </a:stretch>
        </p:blipFill>
        <p:spPr>
          <a:xfrm>
            <a:off x="4976495" y="1675130"/>
            <a:ext cx="6666230" cy="41071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59080" y="2275840"/>
            <a:ext cx="48679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/>
              <a:t>a password recovery tool for Microsoft Operating Systems</a:t>
            </a:r>
            <a:endParaRPr lang="en-US" sz="36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354330"/>
            <a:ext cx="73533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Cain &amp; Abel</a:t>
            </a:r>
            <a:endParaRPr lang="en-US" altLang="en-US" sz="48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9" name="Picture 5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>
                  <a:alpha val="100000"/>
                </a:srgbClr>
              </a:clrFrom>
              <a:clrTo>
                <a:srgbClr val="000000">
                  <a:alpha val="100000"/>
                  <a:alpha val="0"/>
                </a:srgbClr>
              </a:clrTo>
            </a:clrChange>
          </a:blip>
          <a:srcRect l="13807"/>
          <a:stretch>
            <a:fillRect/>
          </a:stretch>
        </p:blipFill>
        <p:spPr>
          <a:xfrm>
            <a:off x="5278755" y="2077720"/>
            <a:ext cx="6242050" cy="34709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4910455" y="4204970"/>
            <a:ext cx="64490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/>
              <a:t> network security tool for Man-in-the-Middle attacks</a:t>
            </a:r>
            <a:endParaRPr lang="en-US" sz="36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354330"/>
            <a:ext cx="73533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Ettercap</a:t>
            </a:r>
            <a:endParaRPr lang="en-US" altLang="en-US" sz="48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2" name="Picture 6" descr="IMG_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690" y="1570990"/>
            <a:ext cx="8155940" cy="26346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967740" y="4659630"/>
            <a:ext cx="1091882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It delivers critical security intelligence on demand </a:t>
            </a:r>
            <a:r>
              <a:rPr lang="" altLang="en-US" sz="2800"/>
              <a:t>and used for network security auditing</a:t>
            </a:r>
            <a:endParaRPr lang="" altLang="en-US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354330"/>
            <a:ext cx="73533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QualysGuard</a:t>
            </a:r>
            <a:endParaRPr lang="en-US" altLang="en-US" sz="48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14" name="Picture 10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440690" y="1633855"/>
            <a:ext cx="7629525" cy="22199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40665" y="2878455"/>
            <a:ext cx="1091882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password auditing </a:t>
            </a:r>
            <a:endParaRPr lang="en-US" sz="2800"/>
          </a:p>
          <a:p>
            <a:r>
              <a:rPr lang="en-US" sz="2800"/>
              <a:t>and recovery application</a:t>
            </a:r>
            <a:endParaRPr lang="en-US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354330"/>
            <a:ext cx="73533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LC4</a:t>
            </a:r>
            <a:endParaRPr lang="en-US" altLang="en-US" sz="48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0150" y="1703070"/>
            <a:ext cx="7088505" cy="39382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604</Words>
  <Application>WPS Presentation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SimSun</vt:lpstr>
      <vt:lpstr>Wingdings</vt:lpstr>
      <vt:lpstr>Tibetan Machine Uni</vt:lpstr>
      <vt:lpstr>Purisa</vt:lpstr>
      <vt:lpstr>微软雅黑</vt:lpstr>
      <vt:lpstr>Droid Sans Fallback</vt:lpstr>
      <vt:lpstr>DejaVu Sans</vt:lpstr>
      <vt:lpstr>Arial Unicode MS</vt:lpstr>
      <vt:lpstr>Calibri</vt:lpstr>
      <vt:lpstr>OpenSymbol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18</cp:revision>
  <dcterms:created xsi:type="dcterms:W3CDTF">2018-10-29T13:29:36Z</dcterms:created>
  <dcterms:modified xsi:type="dcterms:W3CDTF">2018-10-29T13:29:36Z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