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 snapToGrid="0">
      <p:cViewPr>
        <p:scale>
          <a:sx n="66" d="100"/>
          <a:sy n="66" d="100"/>
        </p:scale>
        <p:origin x="12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6177" y="3831751"/>
            <a:ext cx="88216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6600"/>
                </a:solidFill>
                <a:latin typeface="Impact" panose="020B0806030902050204" pitchFamily="34" charset="0"/>
              </a:rPr>
              <a:t>Class &amp; Object</a:t>
            </a:r>
            <a:endParaRPr lang="en-US" sz="115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Lab: 12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995" y="644701"/>
            <a:ext cx="441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Class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16" y="2017770"/>
            <a:ext cx="5208421" cy="26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68" y="2017770"/>
            <a:ext cx="4391642" cy="274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9964" y="4912331"/>
            <a:ext cx="813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complete set of properties is a Class. If Car is a</a:t>
            </a:r>
          </a:p>
          <a:p>
            <a:r>
              <a:rPr lang="en-US" sz="2400" dirty="0" smtClean="0"/>
              <a:t> class wheel, steering , sit , body etc. are its property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995" y="644701"/>
            <a:ext cx="441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Object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hat is object in programm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702" y="2204825"/>
            <a:ext cx="5096568" cy="35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2770" y="2654704"/>
            <a:ext cx="6163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 </a:t>
            </a:r>
            <a:r>
              <a:rPr lang="en-US" sz="3600" dirty="0"/>
              <a:t>particular instance of a class, </a:t>
            </a:r>
            <a:endParaRPr lang="en-US" sz="3600" dirty="0" smtClean="0"/>
          </a:p>
          <a:p>
            <a:r>
              <a:rPr lang="en-US" sz="3600" dirty="0" smtClean="0"/>
              <a:t>where the </a:t>
            </a:r>
            <a:r>
              <a:rPr lang="en-US" sz="3600" b="1" dirty="0" smtClean="0"/>
              <a:t>object</a:t>
            </a:r>
            <a:r>
              <a:rPr lang="en-US" sz="3600" dirty="0" smtClean="0"/>
              <a:t> can be a </a:t>
            </a:r>
          </a:p>
          <a:p>
            <a:r>
              <a:rPr lang="en-US" sz="3600" dirty="0" smtClean="0"/>
              <a:t>combination of variables, </a:t>
            </a:r>
          </a:p>
          <a:p>
            <a:r>
              <a:rPr lang="en-US" sz="3600" dirty="0" smtClean="0"/>
              <a:t>functions</a:t>
            </a:r>
            <a:r>
              <a:rPr lang="en-US" sz="3600" dirty="0"/>
              <a:t>, and data </a:t>
            </a:r>
            <a:r>
              <a:rPr lang="en-US" sz="3600" dirty="0" smtClean="0"/>
              <a:t>structures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53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Object vs Class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908" b="89911" l="2200" r="95400">
                        <a14:foregroundMark x1="31800" y1="40208" x2="31800" y2="40208"/>
                        <a14:foregroundMark x1="30400" y1="31454" x2="30400" y2="31454"/>
                        <a14:foregroundMark x1="9000" y1="29822" x2="9000" y2="29822"/>
                        <a14:foregroundMark x1="13400" y1="31751" x2="13400" y2="31751"/>
                        <a14:foregroundMark x1="10400" y1="31306" x2="10400" y2="31306"/>
                        <a14:foregroundMark x1="17800" y1="31899" x2="17800" y2="31899"/>
                        <a14:foregroundMark x1="23000" y1="31306" x2="23000" y2="31306"/>
                        <a14:foregroundMark x1="82000" y1="26409" x2="82000" y2="26409"/>
                        <a14:foregroundMark x1="72400" y1="24926" x2="72400" y2="24926"/>
                        <a14:foregroundMark x1="69000" y1="61424" x2="69000" y2="61424"/>
                        <a14:foregroundMark x1="86400" y1="80267" x2="86400" y2="80267"/>
                        <a14:foregroundMark x1="90800" y1="84718" x2="90800" y2="84718"/>
                        <a14:foregroundMark x1="83800" y1="87685" x2="83800" y2="87685"/>
                        <a14:foregroundMark x1="85200" y1="88576" x2="85200" y2="88576"/>
                        <a14:foregroundMark x1="75800" y1="59792" x2="75800" y2="59792"/>
                        <a14:foregroundMark x1="77400" y1="61424" x2="77400" y2="61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468722"/>
            <a:ext cx="6638343" cy="67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57305" y="2336800"/>
            <a:ext cx="2366238" cy="53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Class: Player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606042" y="4167621"/>
            <a:ext cx="2380753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Object: Messi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606042" y="1678012"/>
            <a:ext cx="2380753" cy="261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Object: CR7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23543" y="3193143"/>
            <a:ext cx="111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1143" y="2177144"/>
            <a:ext cx="0" cy="258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1143" y="4717143"/>
            <a:ext cx="364899" cy="5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1143" y="2177144"/>
            <a:ext cx="364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Parameter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rameter in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18" y="1912002"/>
            <a:ext cx="5023527" cy="41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3404" y="2519631"/>
            <a:ext cx="53042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callable object is an </a:t>
            </a:r>
            <a:endParaRPr lang="en-US" sz="3200" dirty="0" smtClean="0"/>
          </a:p>
          <a:p>
            <a:r>
              <a:rPr lang="en-US" sz="3200" dirty="0" smtClean="0"/>
              <a:t>object </a:t>
            </a:r>
            <a:r>
              <a:rPr lang="en-US" sz="3200" dirty="0"/>
              <a:t>that can accept </a:t>
            </a:r>
            <a:endParaRPr lang="en-US" sz="3200" dirty="0" smtClean="0"/>
          </a:p>
          <a:p>
            <a:r>
              <a:rPr lang="en-US" sz="3200" dirty="0" smtClean="0"/>
              <a:t>some </a:t>
            </a:r>
            <a:r>
              <a:rPr lang="en-US" sz="3200" dirty="0"/>
              <a:t>arguments </a:t>
            </a:r>
            <a:endParaRPr lang="en-US" sz="3200" dirty="0" smtClean="0"/>
          </a:p>
          <a:p>
            <a:r>
              <a:rPr lang="en-US" sz="3200" dirty="0" smtClean="0"/>
              <a:t>(</a:t>
            </a:r>
            <a:r>
              <a:rPr lang="en-US" sz="3200" dirty="0"/>
              <a:t>also </a:t>
            </a:r>
            <a:r>
              <a:rPr lang="en-US" sz="3200" dirty="0" smtClean="0"/>
              <a:t>called </a:t>
            </a:r>
            <a:r>
              <a:rPr lang="en-US" sz="3200" b="1" dirty="0" smtClean="0"/>
              <a:t>parameters</a:t>
            </a:r>
            <a:r>
              <a:rPr lang="en-US" sz="3200" dirty="0"/>
              <a:t>)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/>
              <a:t>possibly return an object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1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8626"/>
            <a:ext cx="7091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dobe Caslon Pro Bold" panose="0205070206050A020403" pitchFamily="18" charset="0"/>
              </a:rPr>
              <a:t>Properties 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rameter in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18" y="1912002"/>
            <a:ext cx="5023527" cy="41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3404" y="2519631"/>
            <a:ext cx="53042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callable object is an </a:t>
            </a:r>
            <a:endParaRPr lang="en-US" sz="3200" dirty="0" smtClean="0"/>
          </a:p>
          <a:p>
            <a:r>
              <a:rPr lang="en-US" sz="3200" dirty="0" smtClean="0"/>
              <a:t>object </a:t>
            </a:r>
            <a:r>
              <a:rPr lang="en-US" sz="3200" dirty="0"/>
              <a:t>that can accept </a:t>
            </a:r>
            <a:endParaRPr lang="en-US" sz="3200" dirty="0" smtClean="0"/>
          </a:p>
          <a:p>
            <a:r>
              <a:rPr lang="en-US" sz="3200" dirty="0" smtClean="0"/>
              <a:t>some </a:t>
            </a:r>
            <a:r>
              <a:rPr lang="en-US" sz="3200" dirty="0"/>
              <a:t>arguments </a:t>
            </a:r>
            <a:endParaRPr lang="en-US" sz="3200" dirty="0" smtClean="0"/>
          </a:p>
          <a:p>
            <a:r>
              <a:rPr lang="en-US" sz="3200" dirty="0" smtClean="0"/>
              <a:t>(</a:t>
            </a:r>
            <a:r>
              <a:rPr lang="en-US" sz="3200" dirty="0"/>
              <a:t>also </a:t>
            </a:r>
            <a:r>
              <a:rPr lang="en-US" sz="3200" dirty="0" smtClean="0"/>
              <a:t>called </a:t>
            </a:r>
            <a:r>
              <a:rPr lang="en-US" sz="3200" b="1" dirty="0" smtClean="0"/>
              <a:t>parameters</a:t>
            </a:r>
            <a:r>
              <a:rPr lang="en-US" sz="3200" dirty="0"/>
              <a:t>)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/>
              <a:t>possibly return an object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4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110</TotalTime>
  <Words>103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Caslon Pro Bold</vt:lpstr>
      <vt:lpstr>Arial</vt:lpstr>
      <vt:lpstr>Calibri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2018-09-29T14:25:06Z</dcterms:created>
  <dcterms:modified xsi:type="dcterms:W3CDTF">2018-10-01T15:44:33Z</dcterms:modified>
</cp:coreProperties>
</file>