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E68EE"/>
    <a:srgbClr val="4C44EA"/>
    <a:srgbClr val="260AF4"/>
    <a:srgbClr val="006600"/>
    <a:srgbClr val="308038"/>
    <a:srgbClr val="E6E6E6"/>
    <a:srgbClr val="33CC33"/>
    <a:srgbClr val="66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22E3-7FEF-4825-B540-5953100811D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D66C-FBF7-47CC-925C-2F6FDCF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90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59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5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372" y="1415333"/>
            <a:ext cx="56855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dobe Caslon Pro Bold" panose="0205070206050A020403" pitchFamily="18" charset="0"/>
              </a:rPr>
              <a:t>Python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9947" y="3831751"/>
            <a:ext cx="550663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006600"/>
                </a:solidFill>
                <a:latin typeface="Impact" panose="020B0806030902050204" pitchFamily="34" charset="0"/>
              </a:rPr>
              <a:t>Iterators</a:t>
            </a:r>
            <a:endParaRPr lang="en-US" sz="11500" dirty="0">
              <a:solidFill>
                <a:srgbClr val="006600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9" y="2368888"/>
            <a:ext cx="1763497" cy="17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929661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Class: </a:t>
            </a:r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dirty="0" smtClean="0">
                <a:solidFill>
                  <a:schemeClr val="bg1"/>
                </a:solidFill>
              </a:rPr>
              <a:t>                    Lab: 12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8995" y="644701"/>
            <a:ext cx="441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Iterator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987" y="2685481"/>
            <a:ext cx="4325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Iterator</a:t>
            </a:r>
            <a:r>
              <a:rPr lang="en-US" sz="2800" dirty="0"/>
              <a:t> is an object </a:t>
            </a:r>
            <a:r>
              <a:rPr lang="en-US" sz="2800" dirty="0" smtClean="0"/>
              <a:t>which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allows a </a:t>
            </a:r>
            <a:r>
              <a:rPr lang="en-US" sz="2800" dirty="0" smtClean="0"/>
              <a:t>programmer to</a:t>
            </a:r>
          </a:p>
          <a:p>
            <a:r>
              <a:rPr lang="en-US" sz="2800" dirty="0" smtClean="0"/>
              <a:t> traverse through </a:t>
            </a:r>
            <a:r>
              <a:rPr lang="en-US" sz="2800" dirty="0"/>
              <a:t>all the </a:t>
            </a:r>
            <a:endParaRPr lang="en-US" sz="2800" dirty="0" smtClean="0"/>
          </a:p>
          <a:p>
            <a:r>
              <a:rPr lang="en-US" sz="2800" dirty="0" smtClean="0"/>
              <a:t>elements </a:t>
            </a:r>
            <a:r>
              <a:rPr lang="en-US" sz="2800" dirty="0"/>
              <a:t>of a </a:t>
            </a:r>
            <a:r>
              <a:rPr lang="en-US" sz="2800" dirty="0"/>
              <a:t> </a:t>
            </a:r>
            <a:r>
              <a:rPr lang="en-US" sz="2800" dirty="0" smtClean="0"/>
              <a:t>collection</a:t>
            </a:r>
            <a:r>
              <a:rPr lang="en-US" sz="2800" dirty="0"/>
              <a:t>, </a:t>
            </a:r>
            <a:endParaRPr lang="en-US" sz="2800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04" y="1899179"/>
            <a:ext cx="7564721" cy="41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6" y="644701"/>
            <a:ext cx="7149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Iterator Example 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hat is iterator in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3" y="2271003"/>
            <a:ext cx="111252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68626"/>
            <a:ext cx="7091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Iteration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867" y="2500312"/>
            <a:ext cx="4714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Iteration</a:t>
            </a:r>
            <a:r>
              <a:rPr lang="en-US" sz="4000" dirty="0"/>
              <a:t> is a general term for </a:t>
            </a:r>
            <a:endParaRPr lang="en-US" sz="4000" dirty="0" smtClean="0"/>
          </a:p>
          <a:p>
            <a:r>
              <a:rPr lang="en-US" sz="4000" dirty="0" smtClean="0"/>
              <a:t>taking </a:t>
            </a:r>
            <a:r>
              <a:rPr lang="en-US" sz="4000" dirty="0"/>
              <a:t>each item of something, </a:t>
            </a:r>
            <a:endParaRPr lang="en-US" sz="4000" dirty="0" smtClean="0"/>
          </a:p>
          <a:p>
            <a:r>
              <a:rPr lang="en-US" sz="4000" dirty="0" smtClean="0"/>
              <a:t>one </a:t>
            </a:r>
            <a:r>
              <a:rPr lang="en-US" sz="4000" dirty="0"/>
              <a:t>after another.</a:t>
            </a:r>
            <a:endParaRPr lang="en-US" sz="4000" dirty="0"/>
          </a:p>
        </p:txBody>
      </p:sp>
      <p:pic>
        <p:nvPicPr>
          <p:cNvPr id="3074" name="Picture 2" descr="Image result for what is iteration in python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7" b="84725" l="9753" r="94643">
                        <a14:foregroundMark x1="57830" y1="37655" x2="57830" y2="37655"/>
                        <a14:foregroundMark x1="59615" y1="42274" x2="59615" y2="42274"/>
                        <a14:foregroundMark x1="59615" y1="42274" x2="59615" y2="42274"/>
                        <a14:foregroundMark x1="59615" y1="42274" x2="59615" y2="42274"/>
                        <a14:foregroundMark x1="59615" y1="42274" x2="59615" y2="42274"/>
                        <a14:foregroundMark x1="33104" y1="34281" x2="33104" y2="34281"/>
                        <a14:foregroundMark x1="33104" y1="34281" x2="33104" y2="34281"/>
                        <a14:foregroundMark x1="33104" y1="34281" x2="33104" y2="34281"/>
                        <a14:foregroundMark x1="13736" y1="20426" x2="55632" y2="31261"/>
                        <a14:foregroundMark x1="14973" y1="29663" x2="44643" y2="68028"/>
                        <a14:foregroundMark x1="30769" y1="73002" x2="50000" y2="82593"/>
                        <a14:foregroundMark x1="55632" y1="84902" x2="85440" y2="84192"/>
                        <a14:foregroundMark x1="87225" y1="75311" x2="87225" y2="15098"/>
                        <a14:foregroundMark x1="86264" y1="12789" x2="12363" y2="11545"/>
                        <a14:foregroundMark x1="12912" y1="23801" x2="12912" y2="85790"/>
                        <a14:foregroundMark x1="25412" y1="78153" x2="25412" y2="78153"/>
                        <a14:foregroundMark x1="17857" y1="80284" x2="44643" y2="79929"/>
                        <a14:foregroundMark x1="82143" y1="32327" x2="81181" y2="73890"/>
                        <a14:foregroundMark x1="59615" y1="48845" x2="34203" y2="61634"/>
                        <a14:foregroundMark x1="26236" y1="83126" x2="26236" y2="83126"/>
                        <a14:foregroundMark x1="42582" y1="18828" x2="46429" y2="15808"/>
                        <a14:foregroundMark x1="48901" y1="17762" x2="48901" y2="17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39" y="1405886"/>
            <a:ext cx="6929511" cy="535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68626"/>
            <a:ext cx="7091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Create an Iterator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913" y="2513579"/>
            <a:ext cx="47496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 create an </a:t>
            </a:r>
            <a:r>
              <a:rPr lang="en-US" sz="3200" dirty="0" smtClean="0"/>
              <a:t>object/class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as an iterator you have to </a:t>
            </a:r>
            <a:endParaRPr lang="en-US" sz="3200" dirty="0" smtClean="0"/>
          </a:p>
          <a:p>
            <a:r>
              <a:rPr lang="en-US" sz="3200" dirty="0" smtClean="0"/>
              <a:t>implement </a:t>
            </a:r>
            <a:r>
              <a:rPr lang="en-US" sz="3200" dirty="0"/>
              <a:t>the methods </a:t>
            </a:r>
            <a:endParaRPr lang="en-US" sz="3200" dirty="0" smtClean="0"/>
          </a:p>
          <a:p>
            <a:r>
              <a:rPr lang="en-US" sz="3200" i="1" dirty="0" smtClean="0"/>
              <a:t>__</a:t>
            </a:r>
            <a:r>
              <a:rPr lang="en-US" sz="3200" i="1" dirty="0"/>
              <a:t>iter</a:t>
            </a:r>
            <a:r>
              <a:rPr lang="en-US" sz="3200" i="1" dirty="0" smtClean="0"/>
              <a:t>__() </a:t>
            </a:r>
            <a:r>
              <a:rPr lang="en-US" sz="3200" dirty="0"/>
              <a:t> and </a:t>
            </a:r>
            <a:r>
              <a:rPr lang="en-US" sz="3200" i="1" dirty="0"/>
              <a:t>__next</a:t>
            </a:r>
            <a:r>
              <a:rPr lang="en-US" sz="3200" i="1" dirty="0" smtClean="0"/>
              <a:t>__()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your object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11554"/>
              </p:ext>
            </p:extLst>
          </p:nvPr>
        </p:nvGraphicFramePr>
        <p:xfrm>
          <a:off x="5810991" y="1947029"/>
          <a:ext cx="2934342" cy="469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342">
                  <a:extLst>
                    <a:ext uri="{9D8B030D-6E8A-4147-A177-3AD203B41FA5}">
                      <a16:colId xmlns:a16="http://schemas.microsoft.com/office/drawing/2014/main" val="3113644786"/>
                    </a:ext>
                  </a:extLst>
                </a:gridCol>
              </a:tblGrid>
              <a:tr h="37189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class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MyNumbers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def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__iter__(self):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self.a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=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return self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def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__next__(self):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x =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self.a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self.a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+=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return x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myclass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MyNumbers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myiter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= iter(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myclass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print(next(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myiter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print(next(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myiter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print(next(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myiter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print(next(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myiter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print(next(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myiter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52296" marR="5229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1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68626"/>
            <a:ext cx="7091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Stop Iterator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684384"/>
            <a:ext cx="51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prevent the iteration </a:t>
            </a:r>
            <a:r>
              <a:rPr lang="en-US" sz="3600" dirty="0" smtClean="0"/>
              <a:t>to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go on forever, we can </a:t>
            </a:r>
            <a:r>
              <a:rPr lang="en-US" sz="3600" dirty="0" err="1" smtClean="0"/>
              <a:t>usethe</a:t>
            </a:r>
            <a:r>
              <a:rPr lang="en-US" sz="3600" dirty="0"/>
              <a:t> </a:t>
            </a:r>
            <a:r>
              <a:rPr lang="en-US" sz="3600" dirty="0" err="1"/>
              <a:t>StopIteration</a:t>
            </a:r>
            <a:r>
              <a:rPr lang="en-US" sz="3600" dirty="0"/>
              <a:t> statement.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6663"/>
              </p:ext>
            </p:extLst>
          </p:nvPr>
        </p:nvGraphicFramePr>
        <p:xfrm>
          <a:off x="5637251" y="1839832"/>
          <a:ext cx="2106574" cy="4944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6574">
                  <a:extLst>
                    <a:ext uri="{9D8B030D-6E8A-4147-A177-3AD203B41FA5}">
                      <a16:colId xmlns:a16="http://schemas.microsoft.com/office/drawing/2014/main" val="966920496"/>
                    </a:ext>
                  </a:extLst>
                </a:gridCol>
              </a:tblGrid>
              <a:tr h="4329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class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MyNumbers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def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__iter__(self):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self.a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=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return self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def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__next__(self):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if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self.a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&lt;= 20: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  x =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self.a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self.a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+= 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  return x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else: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    raise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StopIteration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myclass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MyNumbers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myiter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= iter(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myclass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for x in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myiter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print(x)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52296" marR="5229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99557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2127800">
            <a:off x="7865019" y="3347923"/>
            <a:ext cx="1257300" cy="40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76952" y="3850381"/>
            <a:ext cx="314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Stop after 20  Iteration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394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3" y="1496653"/>
            <a:ext cx="7867614" cy="37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136</TotalTime>
  <Words>92</Words>
  <Application>Microsoft Office PowerPoint</Application>
  <PresentationFormat>Widescreen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Caslon Pro Bold</vt:lpstr>
      <vt:lpstr>Arial</vt:lpstr>
      <vt:lpstr>Calibri</vt:lpstr>
      <vt:lpstr>Franklin Gothic Book</vt:lpstr>
      <vt:lpstr>Impact</vt:lpstr>
      <vt:lpstr>Vrinda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2018-09-29T14:25:06Z</dcterms:created>
  <dcterms:modified xsi:type="dcterms:W3CDTF">2018-10-01T21:11:28Z</dcterms:modified>
</cp:coreProperties>
</file>