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4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2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3669" y="3908323"/>
            <a:ext cx="538320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6600"/>
                </a:solidFill>
                <a:latin typeface="Impact" panose="020B0806030902050204" pitchFamily="34" charset="0"/>
              </a:rPr>
              <a:t>Modules</a:t>
            </a:r>
            <a:endParaRPr lang="en-US" sz="115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</a:rPr>
              <a:t>  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Lab: </a:t>
            </a:r>
            <a:r>
              <a:rPr lang="en-US" sz="3200" b="1" dirty="0" smtClean="0">
                <a:solidFill>
                  <a:schemeClr val="bg1"/>
                </a:solidFill>
              </a:rPr>
              <a:t>14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816" y="2378289"/>
            <a:ext cx="4477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A file containing </a:t>
            </a:r>
            <a:endParaRPr lang="en-US" sz="3600" dirty="0" smtClean="0"/>
          </a:p>
          <a:p>
            <a:pPr algn="just"/>
            <a:r>
              <a:rPr lang="en-US" sz="3600" dirty="0" smtClean="0"/>
              <a:t>a </a:t>
            </a:r>
            <a:r>
              <a:rPr lang="en-US" sz="3600" dirty="0"/>
              <a:t>set of functions </a:t>
            </a:r>
            <a:endParaRPr lang="en-US" sz="3600" dirty="0" smtClean="0"/>
          </a:p>
          <a:p>
            <a:pPr algn="just"/>
            <a:r>
              <a:rPr lang="en-US" sz="3600" dirty="0" smtClean="0"/>
              <a:t>you </a:t>
            </a:r>
            <a:r>
              <a:rPr lang="en-US" sz="3600" dirty="0"/>
              <a:t>want to </a:t>
            </a:r>
            <a:endParaRPr lang="en-US" sz="3600" dirty="0" smtClean="0"/>
          </a:p>
          <a:p>
            <a:pPr algn="just"/>
            <a:r>
              <a:rPr lang="en-US" sz="3600" dirty="0" smtClean="0"/>
              <a:t>include </a:t>
            </a:r>
            <a:r>
              <a:rPr lang="en-US" sz="3600" dirty="0"/>
              <a:t>in your </a:t>
            </a:r>
            <a:endParaRPr lang="en-US" sz="3600" dirty="0" smtClean="0"/>
          </a:p>
          <a:p>
            <a:pPr algn="just"/>
            <a:r>
              <a:rPr lang="en-US" sz="3600" dirty="0" smtClean="0"/>
              <a:t>application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995" y="644701"/>
            <a:ext cx="4410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Modules</a:t>
            </a:r>
            <a:endParaRPr lang="en-US" sz="6600" dirty="0">
              <a:latin typeface="Adobe Caslon Pro Bold" panose="0205070206050A020403" pitchFamily="18" charset="0"/>
            </a:endParaRPr>
          </a:p>
          <a:p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32" y="1568693"/>
            <a:ext cx="6908998" cy="44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Create a Module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970" y="2438399"/>
            <a:ext cx="476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create a module </a:t>
            </a:r>
            <a:r>
              <a:rPr lang="en-US" sz="3600" dirty="0" smtClean="0"/>
              <a:t>just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save the </a:t>
            </a:r>
            <a:r>
              <a:rPr lang="en-US" sz="3600" dirty="0" smtClean="0"/>
              <a:t>code </a:t>
            </a:r>
            <a:r>
              <a:rPr lang="en-US" sz="3600" dirty="0"/>
              <a:t>you want in a </a:t>
            </a:r>
            <a:r>
              <a:rPr lang="en-US" sz="3600" dirty="0" smtClean="0"/>
              <a:t>file with </a:t>
            </a:r>
            <a:r>
              <a:rPr lang="en-US" sz="3600" dirty="0"/>
              <a:t>the file extension .py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36003"/>
              </p:ext>
            </p:extLst>
          </p:nvPr>
        </p:nvGraphicFramePr>
        <p:xfrm>
          <a:off x="5833076" y="3070718"/>
          <a:ext cx="4518025" cy="1043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712711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effectLst/>
                        </a:rPr>
                        <a:t>def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 greeting(name):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  print("Hello, " + name)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8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Use a Module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427" y="2715398"/>
            <a:ext cx="5123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can use the module we just created, by </a:t>
            </a:r>
            <a:r>
              <a:rPr lang="en-US" sz="3600" dirty="0" smtClean="0"/>
              <a:t>using the</a:t>
            </a:r>
            <a:r>
              <a:rPr lang="en-US" sz="3600" dirty="0"/>
              <a:t> import statement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01535"/>
              </p:ext>
            </p:extLst>
          </p:nvPr>
        </p:nvGraphicFramePr>
        <p:xfrm>
          <a:off x="6200511" y="3207719"/>
          <a:ext cx="5937250" cy="1346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4216010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import mymodule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</a:rPr>
                        <a:t>mymodule.greeting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("Jonathan")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Use a Module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427" y="2715398"/>
            <a:ext cx="5123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can use the module we just created, by </a:t>
            </a:r>
            <a:r>
              <a:rPr lang="en-US" sz="3600" dirty="0" smtClean="0"/>
              <a:t>using the</a:t>
            </a:r>
            <a:r>
              <a:rPr lang="en-US" sz="3600" dirty="0"/>
              <a:t> import statement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01535"/>
              </p:ext>
            </p:extLst>
          </p:nvPr>
        </p:nvGraphicFramePr>
        <p:xfrm>
          <a:off x="6200511" y="3207719"/>
          <a:ext cx="5937250" cy="1369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4216010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import mymodule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  <a:effectLst/>
                        </a:rPr>
                        <a:t>mymodule.greeting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("Jonathan")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Variables</a:t>
            </a:r>
            <a:r>
              <a:rPr lang="en-US" sz="5400" dirty="0" smtClean="0">
                <a:latin typeface="Adobe Caslon Pro Bold" panose="0205070206050A020403" pitchFamily="18" charset="0"/>
              </a:rPr>
              <a:t> </a:t>
            </a:r>
            <a:r>
              <a:rPr lang="en-US" sz="5400" dirty="0" smtClean="0">
                <a:latin typeface="Adobe Caslon Pro Bold" panose="0205070206050A020403" pitchFamily="18" charset="0"/>
              </a:rPr>
              <a:t>in</a:t>
            </a:r>
            <a:r>
              <a:rPr lang="en-US" sz="5400" dirty="0" smtClean="0">
                <a:latin typeface="Adobe Caslon Pro Bold" panose="0205070206050A020403" pitchFamily="18" charset="0"/>
              </a:rPr>
              <a:t> Module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427" y="2715398"/>
            <a:ext cx="5123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module can contain functions, as already described, but also variables of all types (arrays, dictionaries, objects </a:t>
            </a:r>
            <a:r>
              <a:rPr lang="en-US" sz="3200" dirty="0" err="1"/>
              <a:t>etc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66240"/>
              </p:ext>
            </p:extLst>
          </p:nvPr>
        </p:nvGraphicFramePr>
        <p:xfrm>
          <a:off x="6084397" y="2441082"/>
          <a:ext cx="5048060" cy="2935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060">
                  <a:extLst>
                    <a:ext uri="{9D8B030D-6E8A-4147-A177-3AD203B41FA5}">
                      <a16:colId xmlns:a16="http://schemas.microsoft.com/office/drawing/2014/main" val="4216010720"/>
                    </a:ext>
                  </a:extLst>
                </a:gridCol>
              </a:tblGrid>
              <a:tr h="20622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person1 ={</a:t>
                      </a:r>
                      <a:b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"name": "John",</a:t>
                      </a:r>
                      <a:b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"age": 36,</a:t>
                      </a:r>
                      <a:b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"country": "Norway"</a:t>
                      </a:r>
                      <a:b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4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2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8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4497" y="681223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Renaming a</a:t>
            </a:r>
            <a:r>
              <a:rPr lang="en-US" sz="5400" dirty="0" smtClean="0">
                <a:latin typeface="Adobe Caslon Pro Bold" panose="0205070206050A020403" pitchFamily="18" charset="0"/>
              </a:rPr>
              <a:t>  Module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427" y="2715398"/>
            <a:ext cx="5123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You can create an alias when you import a module, by using the as keyword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45356"/>
              </p:ext>
            </p:extLst>
          </p:nvPr>
        </p:nvGraphicFramePr>
        <p:xfrm>
          <a:off x="6084397" y="2441082"/>
          <a:ext cx="504806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060">
                  <a:extLst>
                    <a:ext uri="{9D8B030D-6E8A-4147-A177-3AD203B41FA5}">
                      <a16:colId xmlns:a16="http://schemas.microsoft.com/office/drawing/2014/main" val="4216010720"/>
                    </a:ext>
                  </a:extLst>
                </a:gridCol>
              </a:tblGrid>
              <a:tr h="2062224">
                <a:tc>
                  <a:txBody>
                    <a:bodyPr/>
                    <a:lstStyle/>
                    <a:p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mymodule as mx</a:t>
                      </a:r>
                    </a:p>
                    <a:p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mx.person1["age"]</a:t>
                      </a:r>
                    </a:p>
                    <a:p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578</TotalTime>
  <Words>137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Caslon Pro Bold</vt:lpstr>
      <vt:lpstr>Arial</vt:lpstr>
      <vt:lpstr>Calibri</vt:lpstr>
      <vt:lpstr>Century Gothic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2018-09-29T14:25:06Z</dcterms:created>
  <dcterms:modified xsi:type="dcterms:W3CDTF">2018-10-02T05:53:36Z</dcterms:modified>
</cp:coreProperties>
</file>