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038"/>
    <a:srgbClr val="6E68EE"/>
    <a:srgbClr val="4C44EA"/>
    <a:srgbClr val="260AF4"/>
    <a:srgbClr val="006600"/>
    <a:srgbClr val="E6E6E6"/>
    <a:srgbClr val="33CC33"/>
    <a:srgbClr val="66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22E3-7FEF-4825-B540-5953100811D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3D66C-FBF7-47CC-925C-2F6FDCF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8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0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8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7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1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906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6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595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7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93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59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7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4372" y="1415333"/>
            <a:ext cx="56855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latin typeface="Adobe Caslon Pro Bold" panose="0205070206050A020403" pitchFamily="18" charset="0"/>
              </a:rPr>
              <a:t>Python</a:t>
            </a:r>
            <a:endParaRPr lang="en-US" dirty="0" smtClean="0">
              <a:latin typeface="Adobe Caslon Pro Bold" panose="0205070206050A020403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4372" y="4263562"/>
            <a:ext cx="9144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6600"/>
                </a:solidFill>
                <a:latin typeface="Impact" panose="020B0806030902050204" pitchFamily="34" charset="0"/>
              </a:rPr>
              <a:t>Automating with Python</a:t>
            </a:r>
            <a:endParaRPr lang="en-US" sz="7200" dirty="0">
              <a:solidFill>
                <a:srgbClr val="006600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35968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pic>
        <p:nvPicPr>
          <p:cNvPr id="1026" name="Picture 2" descr="Image result for pytho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79" y="2368888"/>
            <a:ext cx="1763497" cy="176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77000" y="929661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Class: IX                    Lab: 12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191" y="1921051"/>
            <a:ext cx="91620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Automation</a:t>
            </a:r>
            <a:r>
              <a:rPr lang="en-US" sz="4400" dirty="0"/>
              <a:t> </a:t>
            </a:r>
            <a:r>
              <a:rPr lang="en-US" sz="4400" dirty="0"/>
              <a:t>is </a:t>
            </a:r>
            <a:r>
              <a:rPr lang="en-US" sz="4400" dirty="0"/>
              <a:t>the technology by which a process or procedure is performed without human assistance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0191" y="683738"/>
            <a:ext cx="8150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dobe Caslon Pro Bold" panose="0205070206050A020403" pitchFamily="18" charset="0"/>
              </a:rPr>
              <a:t>Automation</a:t>
            </a:r>
            <a:endParaRPr lang="en-US" sz="4800" dirty="0">
              <a:latin typeface="Adobe Caslon Pro Bold" panose="0205070206050A020403" pitchFamily="18" charset="0"/>
            </a:endParaRPr>
          </a:p>
          <a:p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curly brackets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075" y="3862837"/>
            <a:ext cx="2815280" cy="242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0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191" y="1921051"/>
            <a:ext cx="9162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Simple Mail Transfer Protocol (SMTP) is the protocol used for sending </a:t>
            </a:r>
            <a:r>
              <a:rPr lang="en-US" sz="4800" dirty="0" smtClean="0"/>
              <a:t>email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0191" y="683738"/>
            <a:ext cx="8150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dobe Caslon Pro Bold" panose="0205070206050A020403" pitchFamily="18" charset="0"/>
              </a:rPr>
              <a:t>SMTP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354" y="2719083"/>
            <a:ext cx="3020583" cy="302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735" y="2095001"/>
            <a:ext cx="10893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Internet Message Access Protocol” is an Internet standard protocol used by email clients to retrieve email 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0191" y="683738"/>
            <a:ext cx="8150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dobe Caslon Pro Bold" panose="0205070206050A020403" pitchFamily="18" charset="0"/>
              </a:rPr>
              <a:t>IMAP</a:t>
            </a:r>
            <a:endParaRPr lang="en-US" sz="4800" dirty="0" smtClean="0">
              <a:latin typeface="Adobe Caslon Pro Bold" panose="0205070206050A020403" pitchFamily="18" charset="0"/>
            </a:endParaRPr>
          </a:p>
          <a:p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IMAP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099" l="3400" r="97000">
                        <a14:foregroundMark x1="13600" y1="20532" x2="13600" y2="20532"/>
                        <a14:foregroundMark x1="13600" y1="20532" x2="13600" y2="20532"/>
                        <a14:foregroundMark x1="12000" y1="11407" x2="9600" y2="11407"/>
                        <a14:foregroundMark x1="13600" y1="69202" x2="15200" y2="79087"/>
                        <a14:foregroundMark x1="14800" y1="85171" x2="18800" y2="84411"/>
                        <a14:foregroundMark x1="43800" y1="18631" x2="48800" y2="14829"/>
                        <a14:foregroundMark x1="65600" y1="77947" x2="61400" y2="88213"/>
                        <a14:foregroundMark x1="86000" y1="55513" x2="88200" y2="67300"/>
                        <a14:foregroundMark x1="12000" y1="90875" x2="12000" y2="90875"/>
                        <a14:foregroundMark x1="11800" y1="94677" x2="20600" y2="93156"/>
                        <a14:foregroundMark x1="10400" y1="34221" x2="18000" y2="34601"/>
                        <a14:foregroundMark x1="10400" y1="32319" x2="18200" y2="32319"/>
                        <a14:foregroundMark x1="16200" y1="78327" x2="14800" y2="83270"/>
                        <a14:foregroundMark x1="21600" y1="69202" x2="22400" y2="84411"/>
                        <a14:foregroundMark x1="22600" y1="70342" x2="22600" y2="82510"/>
                        <a14:foregroundMark x1="11600" y1="95437" x2="21200" y2="93536"/>
                        <a14:foregroundMark x1="58200" y1="86312" x2="61800" y2="86312"/>
                        <a14:foregroundMark x1="51600" y1="55894" x2="58600" y2="74144"/>
                        <a14:foregroundMark x1="65800" y1="42205" x2="78000" y2="49430"/>
                        <a14:foregroundMark x1="83200" y1="68441" x2="93200" y2="66160"/>
                        <a14:foregroundMark x1="83400" y1="66540" x2="92000" y2="68441"/>
                        <a14:foregroundMark x1="55800" y1="4943" x2="70000" y2="28137"/>
                        <a14:foregroundMark x1="56200" y1="5323" x2="93000" y2="6464"/>
                        <a14:foregroundMark x1="56600" y1="28517" x2="94000" y2="29658"/>
                        <a14:foregroundMark x1="56400" y1="4943" x2="57000" y2="29658"/>
                        <a14:foregroundMark x1="92200" y1="7985" x2="93800" y2="29658"/>
                        <a14:foregroundMark x1="70400" y1="13688" x2="79200" y2="17871"/>
                        <a14:foregroundMark x1="82400" y1="15209" x2="89200" y2="19392"/>
                        <a14:foregroundMark x1="93800" y1="5323" x2="94000" y2="28137"/>
                        <a14:foregroundMark x1="20600" y1="60837" x2="34200" y2="44106"/>
                        <a14:foregroundMark x1="11800" y1="11027" x2="15200" y2="28517"/>
                        <a14:foregroundMark x1="22800" y1="20532" x2="35400" y2="25095"/>
                        <a14:foregroundMark x1="56000" y1="3802" x2="57000" y2="22814"/>
                        <a14:foregroundMark x1="47800" y1="80608" x2="56800" y2="81749"/>
                        <a14:foregroundMark x1="47200" y1="84030" x2="57000" y2="82510"/>
                        <a14:foregroundMark x1="47400" y1="80989" x2="46800" y2="77947"/>
                        <a14:foregroundMark x1="39800" y1="47529" x2="50400" y2="47148"/>
                        <a14:foregroundMark x1="19800" y1="95057" x2="20000" y2="89734"/>
                        <a14:foregroundMark x1="21400" y1="92776" x2="24400" y2="927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337" y="3172219"/>
            <a:ext cx="6885459" cy="33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2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0191" y="683738"/>
            <a:ext cx="8150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dobe Caslon Pro Bold" panose="0205070206050A020403" pitchFamily="18" charset="0"/>
              </a:rPr>
              <a:t>Mailing Script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94295"/>
              </p:ext>
            </p:extLst>
          </p:nvPr>
        </p:nvGraphicFramePr>
        <p:xfrm>
          <a:off x="2528706" y="1658750"/>
          <a:ext cx="7003507" cy="4582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03507">
                  <a:extLst>
                    <a:ext uri="{9D8B030D-6E8A-4147-A177-3AD203B41FA5}">
                      <a16:colId xmlns:a16="http://schemas.microsoft.com/office/drawing/2014/main" val="2831978276"/>
                    </a:ext>
                  </a:extLst>
                </a:gridCol>
              </a:tblGrid>
              <a:tr h="45825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   test_email.py   </a:t>
                      </a:r>
                      <a:r>
                        <a:rPr lang="en-US" sz="1100" dirty="0">
                          <a:effectLst/>
                        </a:rPr>
                        <a:t>   /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_____________________/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import smtplib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 err="1">
                          <a:effectLst/>
                        </a:rPr>
                        <a:t>from_address</a:t>
                      </a:r>
                      <a:r>
                        <a:rPr lang="en-US" sz="1400" dirty="0">
                          <a:effectLst/>
                        </a:rPr>
                        <a:t> = "deepto69@gmail.com"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to_address = "mahmud750@diu.edu.bd"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message = "Hi! I am sending this email using python script"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password = "</a:t>
                      </a:r>
                      <a:r>
                        <a:rPr lang="en-US" sz="1400" dirty="0" err="1">
                          <a:effectLst/>
                        </a:rPr>
                        <a:t>type_your_pssword</a:t>
                      </a:r>
                      <a:r>
                        <a:rPr lang="en-US" sz="1400" dirty="0">
                          <a:effectLst/>
                        </a:rPr>
                        <a:t>"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server = </a:t>
                      </a:r>
                      <a:r>
                        <a:rPr lang="en-US" sz="1400" dirty="0" err="1">
                          <a:effectLst/>
                        </a:rPr>
                        <a:t>smtplib.SMTP</a:t>
                      </a:r>
                      <a:r>
                        <a:rPr lang="en-US" sz="1400" dirty="0">
                          <a:effectLst/>
                        </a:rPr>
                        <a:t>('smtp.gmail.com:587')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 err="1">
                          <a:effectLst/>
                        </a:rPr>
                        <a:t>server.starttls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server.login(</a:t>
                      </a:r>
                      <a:r>
                        <a:rPr lang="en-US" sz="1400" dirty="0" err="1">
                          <a:effectLst/>
                        </a:rPr>
                        <a:t>from_address</a:t>
                      </a:r>
                      <a:r>
                        <a:rPr lang="en-US" sz="1400" dirty="0">
                          <a:effectLst/>
                        </a:rPr>
                        <a:t>, password)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 err="1">
                          <a:effectLst/>
                        </a:rPr>
                        <a:t>server.sendmail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from_address</a:t>
                      </a:r>
                      <a:r>
                        <a:rPr lang="en-US" sz="1400" dirty="0">
                          <a:effectLst/>
                        </a:rPr>
                        <a:t>, to_address, message)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print("email sent successfully!")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server.quit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667" marR="52667" marT="0" marB="0">
                    <a:solidFill>
                      <a:srgbClr val="3080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3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0191" y="683738"/>
            <a:ext cx="8150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dobe Caslon Pro Bold" panose="0205070206050A020403" pitchFamily="18" charset="0"/>
              </a:rPr>
              <a:t>Confirmation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" y="1817498"/>
            <a:ext cx="9559636" cy="38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35968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83" y="1496653"/>
            <a:ext cx="7867614" cy="37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102</TotalTime>
  <Words>67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Caslon Pro Bold</vt:lpstr>
      <vt:lpstr>Arial</vt:lpstr>
      <vt:lpstr>Calibri</vt:lpstr>
      <vt:lpstr>Franklin Gothic Book</vt:lpstr>
      <vt:lpstr>Impact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2018-09-29T14:25:06Z</dcterms:created>
  <dcterms:modified xsi:type="dcterms:W3CDTF">2018-10-17T16:18:28Z</dcterms:modified>
</cp:coreProperties>
</file>