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87" r:id="rId5"/>
    <p:sldId id="276" r:id="rId6"/>
    <p:sldId id="288" r:id="rId7"/>
    <p:sldId id="291" r:id="rId8"/>
    <p:sldId id="292" r:id="rId9"/>
    <p:sldId id="293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*: Logic Gate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Digital Electronics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Logic Gates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4876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Logic gates are the basic building blocks of any digital system. It is an electronic circuit having one or more than one input and only one output.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Digital Electronics\Digital Electronics I\Images\LogicGatesExercise1.bmp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987" y="2190750"/>
            <a:ext cx="363701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Truth Table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038350"/>
            <a:ext cx="65532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A truth table is simply a list of all possible input values to a logic gate (or really any digital circuit) and the output response for each input combination. We usually list the inputs in ascending binary order.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And Logic Gate"/>
          <p:cNvPicPr/>
          <p:nvPr/>
        </p:nvPicPr>
        <p:blipFill>
          <a:blip r:embed="rId5"/>
          <a:srcRect l="58254" t="22230" r="3778" b="10329"/>
          <a:stretch>
            <a:fillRect/>
          </a:stretch>
        </p:blipFill>
        <p:spPr bwMode="auto">
          <a:xfrm>
            <a:off x="6781800" y="2343150"/>
            <a:ext cx="175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NOR Gate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743021"/>
            <a:ext cx="502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The NOR gate is the complement of the OR gate and uses an OR graphic symbol followed by a small circle.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NOR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5828" y="2190750"/>
            <a:ext cx="416817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Exclusive-OR </a:t>
            </a:r>
            <a:r>
              <a:rPr lang="en-US" sz="4000" dirty="0" smtClean="0">
                <a:solidFill>
                  <a:srgbClr val="FFFF00"/>
                </a:solidFill>
              </a:rPr>
              <a:t>Gate (XOR)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064425"/>
            <a:ext cx="502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output of the gate is 1 if any input is 1 but excludes the combination when both inputs are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similar to an odd </a:t>
            </a:r>
            <a:r>
              <a:rPr lang="en-US" dirty="0" err="1" smtClean="0"/>
              <a:t>function;that</a:t>
            </a:r>
            <a:r>
              <a:rPr lang="en-US" dirty="0" smtClean="0"/>
              <a:t> </a:t>
            </a:r>
            <a:r>
              <a:rPr lang="en-US" dirty="0" smtClean="0"/>
              <a:t>is, its output is 1 if an odd number of inputs are 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xclusive-OR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3820" y="2038350"/>
            <a:ext cx="3980180" cy="176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Exclusive-NOR Gate (XNOR)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419350"/>
            <a:ext cx="502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output of this gate is 1 only if both the inputs are equal to 1 or both inputs are equal to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Exclusive-NOR Logic Gat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3630" y="2114550"/>
            <a:ext cx="4230370" cy="192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Boolean algebra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7467600" cy="320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Boolean </a:t>
            </a:r>
            <a:r>
              <a:rPr lang="en-US" sz="2400" dirty="0" smtClean="0"/>
              <a:t>algebra is used to analyze and simplify the digital (logic) circuits.</a:t>
            </a:r>
          </a:p>
          <a:p>
            <a:r>
              <a:rPr lang="en-US" sz="2400" dirty="0" smtClean="0"/>
              <a:t>It </a:t>
            </a:r>
            <a:r>
              <a:rPr lang="en-US" sz="2400" dirty="0" smtClean="0"/>
              <a:t>uses only the binary numbers i.e. 0 and 1.</a:t>
            </a:r>
          </a:p>
          <a:p>
            <a:r>
              <a:rPr lang="en-US" sz="2400" dirty="0" smtClean="0"/>
              <a:t>It </a:t>
            </a:r>
            <a:r>
              <a:rPr lang="en-US" sz="2400" dirty="0" smtClean="0"/>
              <a:t>is also called as Binary Algebra or logical Algebra. </a:t>
            </a:r>
            <a:endParaRPr lang="en-US" sz="2400" dirty="0" smtClean="0"/>
          </a:p>
          <a:p>
            <a:r>
              <a:rPr lang="en-US" sz="2400" dirty="0" smtClean="0"/>
              <a:t>Boolean </a:t>
            </a:r>
            <a:r>
              <a:rPr lang="en-US" sz="2400" dirty="0" smtClean="0"/>
              <a:t>algebra was invented by George Boole in 1854.</a:t>
            </a:r>
            <a:endParaRPr lang="en-US" sz="24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Boolean Laws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43113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US" b="1" dirty="0" smtClean="0"/>
              <a:t>Commutative </a:t>
            </a:r>
            <a:r>
              <a:rPr lang="en-US" b="1" dirty="0" smtClean="0"/>
              <a:t>law</a:t>
            </a:r>
            <a:endParaRPr lang="en-US" b="1" dirty="0" smtClean="0"/>
          </a:p>
          <a:p>
            <a:pPr lvl="0"/>
            <a:r>
              <a:rPr lang="en-US" b="1" dirty="0" smtClean="0"/>
              <a:t>Associative </a:t>
            </a:r>
            <a:r>
              <a:rPr lang="en-US" b="1" dirty="0" smtClean="0"/>
              <a:t>law</a:t>
            </a:r>
          </a:p>
          <a:p>
            <a:pPr lvl="0"/>
            <a:r>
              <a:rPr lang="en-US" b="1" dirty="0" smtClean="0"/>
              <a:t>Distributive </a:t>
            </a:r>
            <a:r>
              <a:rPr lang="en-US" b="1" dirty="0" smtClean="0"/>
              <a:t>law</a:t>
            </a:r>
          </a:p>
          <a:p>
            <a:pPr lvl="0"/>
            <a:r>
              <a:rPr lang="en-US" b="1" dirty="0" smtClean="0"/>
              <a:t>AND law</a:t>
            </a:r>
          </a:p>
          <a:p>
            <a:pPr lvl="0"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OR law</a:t>
            </a:r>
          </a:p>
          <a:p>
            <a:pPr lvl="0"/>
            <a:r>
              <a:rPr lang="en-US" b="1" dirty="0" smtClean="0"/>
              <a:t>INVERSION </a:t>
            </a:r>
            <a:r>
              <a:rPr lang="en-US" b="1" dirty="0" smtClean="0"/>
              <a:t>law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ommutative La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62150"/>
            <a:ext cx="2261235" cy="2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ssociative Law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343150"/>
            <a:ext cx="3447415" cy="2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stributive Law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2724150"/>
            <a:ext cx="133477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ND Law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028950"/>
            <a:ext cx="197739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OR Law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3689985"/>
            <a:ext cx="2100580" cy="4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OT Law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4171950"/>
            <a:ext cx="407670" cy="28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190</Words>
  <Application>Microsoft Office PowerPoint</Application>
  <PresentationFormat>On-screen Show (16:9)</PresentationFormat>
  <Paragraphs>38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Electronics</vt:lpstr>
      <vt:lpstr>Welcome to Digital Electronics Class</vt:lpstr>
      <vt:lpstr>Logic Gates</vt:lpstr>
      <vt:lpstr>Truth Table</vt:lpstr>
      <vt:lpstr> NOR Gate</vt:lpstr>
      <vt:lpstr>Exclusive-OR Gate (XOR)</vt:lpstr>
      <vt:lpstr>Exclusive-NOR Gate (XNOR)</vt:lpstr>
      <vt:lpstr>Boolean algebra</vt:lpstr>
      <vt:lpstr>Boolean Laws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236</cp:revision>
  <dcterms:created xsi:type="dcterms:W3CDTF">2013-08-21T19:17:07Z</dcterms:created>
  <dcterms:modified xsi:type="dcterms:W3CDTF">2018-09-07T16:28:15Z</dcterms:modified>
</cp:coreProperties>
</file>