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73" r:id="rId6"/>
    <p:sldId id="258" r:id="rId7"/>
    <p:sldId id="268" r:id="rId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FF9933"/>
    <a:srgbClr val="333399"/>
    <a:srgbClr val="99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69" d="100"/>
          <a:sy n="69" d="100"/>
        </p:scale>
        <p:origin x="-11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3E8B69F-32E9-4C65-A7A2-4E7915ECC6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fld id="{FB2C704F-5376-48B9-B56A-9940F2A2D3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B4F10-10C8-4748-A2F0-AC8671C1E68D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FB18F-5677-45E5-A7A5-95E6B5BC08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94BA5-D970-4A24-AEB9-1BD8409C6D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10B96-61B5-47F3-8D71-A09BB05EE9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F1C0C2-72F9-4F4E-B37D-BFACB8E6613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94217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8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19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20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94221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2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3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4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5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26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94227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9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0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94231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2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3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4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5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36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7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1E34-F01F-422D-B552-987EEC9EA4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50824-1B11-4D76-934E-060DD7B3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DBD3E-2845-48FB-A2C7-2024B47736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4EBB0-EF4F-4E1F-8E1E-2602BC0F7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53A18-03EB-493C-8E6D-3670A67C6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44477-9F5E-4FB2-9EDC-B276E7F1C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35AA4-D3D0-4656-95B1-45ADF59FD7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0847-67EF-4001-8642-6030F57DBA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4EEB6-ADF8-4F70-9613-D37DAE7213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DBB8E-49EC-41A9-8177-E005F2E6F3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81000"/>
            <a:ext cx="19240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197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018CC-89FA-403B-B95A-9680284EB6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8707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CC5430-44AA-4FE5-A720-D04F69FBD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AB98D-03F0-4763-BE8E-FC9EFF30A0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386F0C-9176-4A70-9FBB-C0FF90B3A4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228ED-9B42-4F99-ACE0-490EF20A40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879B7-E5B4-4696-823C-13F0428FC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5674-AA7E-424C-A7FF-275D66136B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C4AFA-34A9-4B43-9B7E-D95AB3E2C5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09D26-C891-40FB-8A18-8AFF931456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5DFB658-A3ED-4195-A432-49C82332E1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med"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870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fld id="{2939E942-4F3A-40AC-9F3A-1BEA16844F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319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9319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04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93205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93206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7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08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09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0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1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12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93213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4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5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6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7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8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19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0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3221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93222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224" name="Group 40" descr="crayon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93225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93226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27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9322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29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0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1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2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3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4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35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3236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 cstate="print"/>
          <a:srcRect/>
          <a:stretch>
            <a:fillRect r="-1371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1847850"/>
            <a:ext cx="5867400" cy="1431925"/>
          </a:xfrm>
          <a:noFill/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352800"/>
            <a:ext cx="4343400" cy="579438"/>
          </a:xfrm>
          <a:noFill/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Welcome, students!</a:t>
            </a: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61950" y="869950"/>
            <a:ext cx="8229600" cy="762000"/>
          </a:xfrm>
          <a:noFill/>
        </p:spPr>
        <p:txBody>
          <a:bodyPr>
            <a:sp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9491" y="2133600"/>
            <a:ext cx="4281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Routing </a:t>
            </a:r>
            <a:r>
              <a:rPr lang="en-US" sz="2000" b="1" i="1" dirty="0" smtClean="0"/>
              <a:t>refers to establishing the routes that data packets take on their way to a particular destination. Which is performed by layer 3 (or network layer) devices in order to deliver the packet by choosing an optimal path from one network to another.</a:t>
            </a:r>
            <a:endParaRPr lang="en-US" sz="2000" dirty="0" smtClean="0"/>
          </a:p>
          <a:p>
            <a:pPr algn="just"/>
            <a:endParaRPr lang="en-US" dirty="0"/>
          </a:p>
        </p:txBody>
      </p:sp>
      <p:pic>
        <p:nvPicPr>
          <p:cNvPr id="6" name="Picture 5" descr="Image result for rout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105891"/>
            <a:ext cx="3652341" cy="303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403514" y="0"/>
            <a:ext cx="8229600" cy="1446550"/>
          </a:xfr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To </a:t>
            </a:r>
            <a:r>
              <a:rPr lang="en-US" b="1" dirty="0" smtClean="0"/>
              <a:t>route, a router needs to </a:t>
            </a:r>
            <a:r>
              <a:rPr lang="en-US" b="1" dirty="0" smtClean="0"/>
              <a:t>know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946" y="2369126"/>
            <a:ext cx="47798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i="1" dirty="0" smtClean="0"/>
              <a:t>Destination addresses</a:t>
            </a: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b="1" i="1" dirty="0" smtClean="0"/>
              <a:t>Sources it can learn from</a:t>
            </a: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b="1" i="1" dirty="0" smtClean="0"/>
              <a:t>Possible routes</a:t>
            </a:r>
            <a:endParaRPr lang="en-US" sz="2800" dirty="0" smtClean="0"/>
          </a:p>
          <a:p>
            <a:pPr lvl="0">
              <a:buFont typeface="Wingdings" pitchFamily="2" charset="2"/>
              <a:buChar char="q"/>
            </a:pPr>
            <a:r>
              <a:rPr lang="en-US" sz="2800" b="1" i="1" dirty="0" smtClean="0"/>
              <a:t>Best route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8" name="Picture 6" descr="boy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37909" y="2133600"/>
            <a:ext cx="2778125" cy="280511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519546"/>
          </a:xfrm>
        </p:spPr>
        <p:txBody>
          <a:bodyPr/>
          <a:lstStyle/>
          <a:p>
            <a:r>
              <a:rPr lang="en-US" b="1" i="1" dirty="0" smtClean="0"/>
              <a:t>Router 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2437" y="1177636"/>
            <a:ext cx="6054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GB" sz="2400" b="1" i="1" dirty="0" smtClean="0"/>
              <a:t>Static routing - network administrator configures information about remote networks manually. They are used to reduce overhead and for security</a:t>
            </a:r>
            <a:r>
              <a:rPr lang="en-GB" sz="2400" b="1" i="1" dirty="0" smtClean="0"/>
              <a:t>.</a:t>
            </a:r>
          </a:p>
          <a:p>
            <a:pPr lvl="0"/>
            <a:endParaRPr lang="en-US" sz="2400" dirty="0" smtClean="0"/>
          </a:p>
          <a:p>
            <a:pPr lvl="0">
              <a:buFont typeface="Wingdings" pitchFamily="2" charset="2"/>
              <a:buChar char="q"/>
            </a:pPr>
            <a:r>
              <a:rPr lang="en-GB" sz="2400" b="1" i="1" dirty="0" smtClean="0"/>
              <a:t>Dynamic routing - information is learned from other routers, and routing protocols adjust routes automatically.</a:t>
            </a:r>
            <a:endParaRPr lang="en-US" sz="2400" dirty="0" smtClean="0"/>
          </a:p>
          <a:p>
            <a:pPr lvl="0"/>
            <a:endParaRPr lang="en-GB" sz="2400" b="1" i="1" dirty="0" smtClean="0"/>
          </a:p>
          <a:p>
            <a:pPr lvl="0"/>
            <a:r>
              <a:rPr lang="en-GB" sz="2400" b="1" i="1" dirty="0" smtClean="0"/>
              <a:t>Because </a:t>
            </a:r>
            <a:r>
              <a:rPr lang="en-GB" sz="2400" b="1" i="1" dirty="0" smtClean="0"/>
              <a:t>of the extra administrative requirements, static routing does not have the scalability of dynamic routing. 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80999"/>
            <a:ext cx="6870700" cy="962891"/>
          </a:xfrm>
        </p:spPr>
        <p:txBody>
          <a:bodyPr/>
          <a:lstStyle/>
          <a:p>
            <a:r>
              <a:rPr lang="en-US" b="1" dirty="0" smtClean="0"/>
              <a:t>Types or Classes of Routing Protocols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727" y="1662546"/>
            <a:ext cx="40732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400" b="1" i="1" dirty="0" smtClean="0"/>
              <a:t>Distance Vector</a:t>
            </a:r>
            <a:endParaRPr lang="en-US" dirty="0" smtClean="0"/>
          </a:p>
          <a:p>
            <a:pPr lvl="1"/>
            <a:r>
              <a:rPr lang="en-US" sz="2400" b="1" i="1" dirty="0" smtClean="0"/>
              <a:t>RIP V1</a:t>
            </a:r>
            <a:endParaRPr lang="en-US" dirty="0" smtClean="0"/>
          </a:p>
          <a:p>
            <a:pPr lvl="1"/>
            <a:r>
              <a:rPr lang="en-US" sz="2400" b="1" i="1" dirty="0" smtClean="0"/>
              <a:t>IGRP</a:t>
            </a:r>
            <a:endParaRPr lang="en-US" dirty="0" smtClean="0"/>
          </a:p>
          <a:p>
            <a:pPr lvl="1"/>
            <a:r>
              <a:rPr lang="en-US" sz="2400" b="1" i="1" dirty="0" smtClean="0"/>
              <a:t>RIP V2</a:t>
            </a:r>
            <a:endParaRPr lang="en-US" dirty="0" smtClean="0"/>
          </a:p>
          <a:p>
            <a:r>
              <a:rPr lang="en-US" sz="2400" b="1" i="1" dirty="0" smtClean="0"/>
              <a:t> 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sz="2400" b="1" i="1" dirty="0" smtClean="0"/>
              <a:t>Link state</a:t>
            </a:r>
            <a:endParaRPr lang="en-US" dirty="0" smtClean="0"/>
          </a:p>
          <a:p>
            <a:pPr lvl="1"/>
            <a:r>
              <a:rPr lang="en-US" sz="2400" b="1" i="1" dirty="0" smtClean="0"/>
              <a:t>OSPF</a:t>
            </a:r>
            <a:endParaRPr lang="en-US" dirty="0" smtClean="0"/>
          </a:p>
          <a:p>
            <a:r>
              <a:rPr lang="en-US" sz="2400" b="1" i="1" dirty="0" smtClean="0"/>
              <a:t> 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sz="2400" b="1" i="1" dirty="0" smtClean="0"/>
              <a:t>Hybrid</a:t>
            </a:r>
            <a:endParaRPr lang="en-US" dirty="0" smtClean="0"/>
          </a:p>
          <a:p>
            <a:pPr lvl="1"/>
            <a:r>
              <a:rPr lang="en-US" sz="2400" b="1" i="1" dirty="0" smtClean="0"/>
              <a:t>EIGRP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12" descr="Image result for networ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6364" y="2092036"/>
            <a:ext cx="3934691" cy="35467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ALL</a:t>
            </a:r>
            <a:endParaRPr lang="en-US" dirty="0"/>
          </a:p>
        </p:txBody>
      </p:sp>
      <p:grpSp>
        <p:nvGrpSpPr>
          <p:cNvPr id="26633" name="Group 9" descr="Red schoolhouse"/>
          <p:cNvGrpSpPr>
            <a:grpSpLocks noChangeAspect="1"/>
          </p:cNvGrpSpPr>
          <p:nvPr/>
        </p:nvGrpSpPr>
        <p:grpSpPr bwMode="auto">
          <a:xfrm>
            <a:off x="2670175" y="1649413"/>
            <a:ext cx="3954463" cy="4275137"/>
            <a:chOff x="1682" y="1039"/>
            <a:chExt cx="2491" cy="2693"/>
          </a:xfrm>
        </p:grpSpPr>
        <p:sp>
          <p:nvSpPr>
            <p:cNvPr id="2663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682" y="1039"/>
              <a:ext cx="2491" cy="2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834" name="Group 210"/>
            <p:cNvGrpSpPr>
              <a:grpSpLocks/>
            </p:cNvGrpSpPr>
            <p:nvPr/>
          </p:nvGrpSpPr>
          <p:grpSpPr bwMode="auto">
            <a:xfrm>
              <a:off x="1702" y="1137"/>
              <a:ext cx="2451" cy="2571"/>
              <a:chOff x="1702" y="1137"/>
              <a:chExt cx="2451" cy="2571"/>
            </a:xfrm>
          </p:grpSpPr>
          <p:sp>
            <p:nvSpPr>
              <p:cNvPr id="26634" name="Freeform 10"/>
              <p:cNvSpPr>
                <a:spLocks/>
              </p:cNvSpPr>
              <p:nvPr/>
            </p:nvSpPr>
            <p:spPr bwMode="auto">
              <a:xfrm>
                <a:off x="1710" y="1595"/>
                <a:ext cx="2418" cy="2018"/>
              </a:xfrm>
              <a:custGeom>
                <a:avLst/>
                <a:gdLst/>
                <a:ahLst/>
                <a:cxnLst>
                  <a:cxn ang="0">
                    <a:pos x="221" y="1992"/>
                  </a:cxn>
                  <a:cxn ang="0">
                    <a:pos x="254" y="1952"/>
                  </a:cxn>
                  <a:cxn ang="0">
                    <a:pos x="279" y="1785"/>
                  </a:cxn>
                  <a:cxn ang="0">
                    <a:pos x="235" y="1683"/>
                  </a:cxn>
                  <a:cxn ang="0">
                    <a:pos x="161" y="1562"/>
                  </a:cxn>
                  <a:cxn ang="0">
                    <a:pos x="82" y="1422"/>
                  </a:cxn>
                  <a:cxn ang="0">
                    <a:pos x="47" y="1344"/>
                  </a:cxn>
                  <a:cxn ang="0">
                    <a:pos x="21" y="1262"/>
                  </a:cxn>
                  <a:cxn ang="0">
                    <a:pos x="8" y="1019"/>
                  </a:cxn>
                  <a:cxn ang="0">
                    <a:pos x="46" y="885"/>
                  </a:cxn>
                  <a:cxn ang="0">
                    <a:pos x="97" y="779"/>
                  </a:cxn>
                  <a:cxn ang="0">
                    <a:pos x="138" y="713"/>
                  </a:cxn>
                  <a:cxn ang="0">
                    <a:pos x="156" y="686"/>
                  </a:cxn>
                  <a:cxn ang="0">
                    <a:pos x="175" y="659"/>
                  </a:cxn>
                  <a:cxn ang="0">
                    <a:pos x="196" y="633"/>
                  </a:cxn>
                  <a:cxn ang="0">
                    <a:pos x="216" y="606"/>
                  </a:cxn>
                  <a:cxn ang="0">
                    <a:pos x="238" y="580"/>
                  </a:cxn>
                  <a:cxn ang="0">
                    <a:pos x="261" y="555"/>
                  </a:cxn>
                  <a:cxn ang="0">
                    <a:pos x="288" y="525"/>
                  </a:cxn>
                  <a:cxn ang="0">
                    <a:pos x="317" y="495"/>
                  </a:cxn>
                  <a:cxn ang="0">
                    <a:pos x="342" y="470"/>
                  </a:cxn>
                  <a:cxn ang="0">
                    <a:pos x="374" y="440"/>
                  </a:cxn>
                  <a:cxn ang="0">
                    <a:pos x="400" y="417"/>
                  </a:cxn>
                  <a:cxn ang="0">
                    <a:pos x="456" y="369"/>
                  </a:cxn>
                  <a:cxn ang="0">
                    <a:pos x="514" y="324"/>
                  </a:cxn>
                  <a:cxn ang="0">
                    <a:pos x="575" y="280"/>
                  </a:cxn>
                  <a:cxn ang="0">
                    <a:pos x="637" y="239"/>
                  </a:cxn>
                  <a:cxn ang="0">
                    <a:pos x="702" y="202"/>
                  </a:cxn>
                  <a:cxn ang="0">
                    <a:pos x="768" y="168"/>
                  </a:cxn>
                  <a:cxn ang="0">
                    <a:pos x="835" y="136"/>
                  </a:cxn>
                  <a:cxn ang="0">
                    <a:pos x="903" y="108"/>
                  </a:cxn>
                  <a:cxn ang="0">
                    <a:pos x="996" y="77"/>
                  </a:cxn>
                  <a:cxn ang="0">
                    <a:pos x="1135" y="45"/>
                  </a:cxn>
                  <a:cxn ang="0">
                    <a:pos x="1379" y="10"/>
                  </a:cxn>
                  <a:cxn ang="0">
                    <a:pos x="1763" y="13"/>
                  </a:cxn>
                  <a:cxn ang="0">
                    <a:pos x="1911" y="50"/>
                  </a:cxn>
                  <a:cxn ang="0">
                    <a:pos x="1999" y="90"/>
                  </a:cxn>
                  <a:cxn ang="0">
                    <a:pos x="2055" y="123"/>
                  </a:cxn>
                  <a:cxn ang="0">
                    <a:pos x="2095" y="151"/>
                  </a:cxn>
                  <a:cxn ang="0">
                    <a:pos x="2133" y="183"/>
                  </a:cxn>
                  <a:cxn ang="0">
                    <a:pos x="2169" y="218"/>
                  </a:cxn>
                  <a:cxn ang="0">
                    <a:pos x="2203" y="258"/>
                  </a:cxn>
                  <a:cxn ang="0">
                    <a:pos x="2235" y="302"/>
                  </a:cxn>
                  <a:cxn ang="0">
                    <a:pos x="2291" y="405"/>
                  </a:cxn>
                  <a:cxn ang="0">
                    <a:pos x="2336" y="529"/>
                  </a:cxn>
                  <a:cxn ang="0">
                    <a:pos x="2370" y="668"/>
                  </a:cxn>
                  <a:cxn ang="0">
                    <a:pos x="2411" y="966"/>
                  </a:cxn>
                  <a:cxn ang="0">
                    <a:pos x="2395" y="1483"/>
                  </a:cxn>
                  <a:cxn ang="0">
                    <a:pos x="2362" y="1622"/>
                  </a:cxn>
                  <a:cxn ang="0">
                    <a:pos x="2332" y="1699"/>
                  </a:cxn>
                  <a:cxn ang="0">
                    <a:pos x="2274" y="1819"/>
                  </a:cxn>
                  <a:cxn ang="0">
                    <a:pos x="2238" y="1875"/>
                  </a:cxn>
                  <a:cxn ang="0">
                    <a:pos x="2214" y="1906"/>
                  </a:cxn>
                  <a:cxn ang="0">
                    <a:pos x="2181" y="1942"/>
                  </a:cxn>
                  <a:cxn ang="0">
                    <a:pos x="2144" y="1968"/>
                  </a:cxn>
                </a:cxnLst>
                <a:rect l="0" t="0" r="r" b="b"/>
                <a:pathLst>
                  <a:path w="2418" h="2018">
                    <a:moveTo>
                      <a:pt x="189" y="2018"/>
                    </a:moveTo>
                    <a:lnTo>
                      <a:pt x="195" y="2013"/>
                    </a:lnTo>
                    <a:lnTo>
                      <a:pt x="202" y="2009"/>
                    </a:lnTo>
                    <a:lnTo>
                      <a:pt x="211" y="2002"/>
                    </a:lnTo>
                    <a:lnTo>
                      <a:pt x="216" y="1997"/>
                    </a:lnTo>
                    <a:lnTo>
                      <a:pt x="221" y="1992"/>
                    </a:lnTo>
                    <a:lnTo>
                      <a:pt x="226" y="1986"/>
                    </a:lnTo>
                    <a:lnTo>
                      <a:pt x="232" y="1981"/>
                    </a:lnTo>
                    <a:lnTo>
                      <a:pt x="237" y="1975"/>
                    </a:lnTo>
                    <a:lnTo>
                      <a:pt x="243" y="1968"/>
                    </a:lnTo>
                    <a:lnTo>
                      <a:pt x="249" y="1961"/>
                    </a:lnTo>
                    <a:lnTo>
                      <a:pt x="254" y="1952"/>
                    </a:lnTo>
                    <a:lnTo>
                      <a:pt x="264" y="1935"/>
                    </a:lnTo>
                    <a:lnTo>
                      <a:pt x="273" y="1915"/>
                    </a:lnTo>
                    <a:lnTo>
                      <a:pt x="285" y="1870"/>
                    </a:lnTo>
                    <a:lnTo>
                      <a:pt x="286" y="1844"/>
                    </a:lnTo>
                    <a:lnTo>
                      <a:pt x="285" y="1816"/>
                    </a:lnTo>
                    <a:lnTo>
                      <a:pt x="279" y="1785"/>
                    </a:lnTo>
                    <a:lnTo>
                      <a:pt x="275" y="1770"/>
                    </a:lnTo>
                    <a:lnTo>
                      <a:pt x="269" y="1753"/>
                    </a:lnTo>
                    <a:lnTo>
                      <a:pt x="262" y="1737"/>
                    </a:lnTo>
                    <a:lnTo>
                      <a:pt x="254" y="1719"/>
                    </a:lnTo>
                    <a:lnTo>
                      <a:pt x="246" y="1701"/>
                    </a:lnTo>
                    <a:lnTo>
                      <a:pt x="235" y="1683"/>
                    </a:lnTo>
                    <a:lnTo>
                      <a:pt x="224" y="1664"/>
                    </a:lnTo>
                    <a:lnTo>
                      <a:pt x="213" y="1644"/>
                    </a:lnTo>
                    <a:lnTo>
                      <a:pt x="201" y="1624"/>
                    </a:lnTo>
                    <a:lnTo>
                      <a:pt x="188" y="1604"/>
                    </a:lnTo>
                    <a:lnTo>
                      <a:pt x="175" y="1583"/>
                    </a:lnTo>
                    <a:lnTo>
                      <a:pt x="161" y="1562"/>
                    </a:lnTo>
                    <a:lnTo>
                      <a:pt x="148" y="1539"/>
                    </a:lnTo>
                    <a:lnTo>
                      <a:pt x="135" y="1517"/>
                    </a:lnTo>
                    <a:lnTo>
                      <a:pt x="121" y="1493"/>
                    </a:lnTo>
                    <a:lnTo>
                      <a:pt x="107" y="1470"/>
                    </a:lnTo>
                    <a:lnTo>
                      <a:pt x="95" y="1446"/>
                    </a:lnTo>
                    <a:lnTo>
                      <a:pt x="82" y="1422"/>
                    </a:lnTo>
                    <a:lnTo>
                      <a:pt x="76" y="1409"/>
                    </a:lnTo>
                    <a:lnTo>
                      <a:pt x="70" y="1396"/>
                    </a:lnTo>
                    <a:lnTo>
                      <a:pt x="65" y="1383"/>
                    </a:lnTo>
                    <a:lnTo>
                      <a:pt x="58" y="1370"/>
                    </a:lnTo>
                    <a:lnTo>
                      <a:pt x="52" y="1357"/>
                    </a:lnTo>
                    <a:lnTo>
                      <a:pt x="47" y="1344"/>
                    </a:lnTo>
                    <a:lnTo>
                      <a:pt x="42" y="1331"/>
                    </a:lnTo>
                    <a:lnTo>
                      <a:pt x="37" y="1317"/>
                    </a:lnTo>
                    <a:lnTo>
                      <a:pt x="33" y="1304"/>
                    </a:lnTo>
                    <a:lnTo>
                      <a:pt x="29" y="1290"/>
                    </a:lnTo>
                    <a:lnTo>
                      <a:pt x="24" y="1276"/>
                    </a:lnTo>
                    <a:lnTo>
                      <a:pt x="21" y="1262"/>
                    </a:lnTo>
                    <a:lnTo>
                      <a:pt x="14" y="1233"/>
                    </a:lnTo>
                    <a:lnTo>
                      <a:pt x="8" y="1204"/>
                    </a:lnTo>
                    <a:lnTo>
                      <a:pt x="1" y="1145"/>
                    </a:lnTo>
                    <a:lnTo>
                      <a:pt x="0" y="1083"/>
                    </a:lnTo>
                    <a:lnTo>
                      <a:pt x="4" y="1051"/>
                    </a:lnTo>
                    <a:lnTo>
                      <a:pt x="8" y="1019"/>
                    </a:lnTo>
                    <a:lnTo>
                      <a:pt x="14" y="986"/>
                    </a:lnTo>
                    <a:lnTo>
                      <a:pt x="23" y="953"/>
                    </a:lnTo>
                    <a:lnTo>
                      <a:pt x="28" y="936"/>
                    </a:lnTo>
                    <a:lnTo>
                      <a:pt x="33" y="919"/>
                    </a:lnTo>
                    <a:lnTo>
                      <a:pt x="39" y="902"/>
                    </a:lnTo>
                    <a:lnTo>
                      <a:pt x="46" y="885"/>
                    </a:lnTo>
                    <a:lnTo>
                      <a:pt x="53" y="868"/>
                    </a:lnTo>
                    <a:lnTo>
                      <a:pt x="61" y="850"/>
                    </a:lnTo>
                    <a:lnTo>
                      <a:pt x="70" y="832"/>
                    </a:lnTo>
                    <a:lnTo>
                      <a:pt x="78" y="815"/>
                    </a:lnTo>
                    <a:lnTo>
                      <a:pt x="87" y="797"/>
                    </a:lnTo>
                    <a:lnTo>
                      <a:pt x="97" y="779"/>
                    </a:lnTo>
                    <a:lnTo>
                      <a:pt x="107" y="762"/>
                    </a:lnTo>
                    <a:lnTo>
                      <a:pt x="118" y="744"/>
                    </a:lnTo>
                    <a:lnTo>
                      <a:pt x="130" y="726"/>
                    </a:lnTo>
                    <a:lnTo>
                      <a:pt x="133" y="722"/>
                    </a:lnTo>
                    <a:lnTo>
                      <a:pt x="136" y="717"/>
                    </a:lnTo>
                    <a:lnTo>
                      <a:pt x="138" y="713"/>
                    </a:lnTo>
                    <a:lnTo>
                      <a:pt x="141" y="709"/>
                    </a:lnTo>
                    <a:lnTo>
                      <a:pt x="144" y="704"/>
                    </a:lnTo>
                    <a:lnTo>
                      <a:pt x="147" y="699"/>
                    </a:lnTo>
                    <a:lnTo>
                      <a:pt x="150" y="696"/>
                    </a:lnTo>
                    <a:lnTo>
                      <a:pt x="153" y="691"/>
                    </a:lnTo>
                    <a:lnTo>
                      <a:pt x="156" y="686"/>
                    </a:lnTo>
                    <a:lnTo>
                      <a:pt x="159" y="682"/>
                    </a:lnTo>
                    <a:lnTo>
                      <a:pt x="162" y="677"/>
                    </a:lnTo>
                    <a:lnTo>
                      <a:pt x="165" y="673"/>
                    </a:lnTo>
                    <a:lnTo>
                      <a:pt x="169" y="669"/>
                    </a:lnTo>
                    <a:lnTo>
                      <a:pt x="172" y="664"/>
                    </a:lnTo>
                    <a:lnTo>
                      <a:pt x="175" y="659"/>
                    </a:lnTo>
                    <a:lnTo>
                      <a:pt x="178" y="656"/>
                    </a:lnTo>
                    <a:lnTo>
                      <a:pt x="181" y="651"/>
                    </a:lnTo>
                    <a:lnTo>
                      <a:pt x="186" y="646"/>
                    </a:lnTo>
                    <a:lnTo>
                      <a:pt x="189" y="642"/>
                    </a:lnTo>
                    <a:lnTo>
                      <a:pt x="192" y="638"/>
                    </a:lnTo>
                    <a:lnTo>
                      <a:pt x="196" y="633"/>
                    </a:lnTo>
                    <a:lnTo>
                      <a:pt x="199" y="629"/>
                    </a:lnTo>
                    <a:lnTo>
                      <a:pt x="202" y="624"/>
                    </a:lnTo>
                    <a:lnTo>
                      <a:pt x="206" y="620"/>
                    </a:lnTo>
                    <a:lnTo>
                      <a:pt x="209" y="616"/>
                    </a:lnTo>
                    <a:lnTo>
                      <a:pt x="213" y="611"/>
                    </a:lnTo>
                    <a:lnTo>
                      <a:pt x="216" y="606"/>
                    </a:lnTo>
                    <a:lnTo>
                      <a:pt x="220" y="603"/>
                    </a:lnTo>
                    <a:lnTo>
                      <a:pt x="223" y="598"/>
                    </a:lnTo>
                    <a:lnTo>
                      <a:pt x="227" y="593"/>
                    </a:lnTo>
                    <a:lnTo>
                      <a:pt x="231" y="590"/>
                    </a:lnTo>
                    <a:lnTo>
                      <a:pt x="234" y="585"/>
                    </a:lnTo>
                    <a:lnTo>
                      <a:pt x="238" y="580"/>
                    </a:lnTo>
                    <a:lnTo>
                      <a:pt x="242" y="576"/>
                    </a:lnTo>
                    <a:lnTo>
                      <a:pt x="246" y="572"/>
                    </a:lnTo>
                    <a:lnTo>
                      <a:pt x="250" y="568"/>
                    </a:lnTo>
                    <a:lnTo>
                      <a:pt x="254" y="563"/>
                    </a:lnTo>
                    <a:lnTo>
                      <a:pt x="258" y="559"/>
                    </a:lnTo>
                    <a:lnTo>
                      <a:pt x="261" y="555"/>
                    </a:lnTo>
                    <a:lnTo>
                      <a:pt x="265" y="550"/>
                    </a:lnTo>
                    <a:lnTo>
                      <a:pt x="269" y="546"/>
                    </a:lnTo>
                    <a:lnTo>
                      <a:pt x="273" y="542"/>
                    </a:lnTo>
                    <a:lnTo>
                      <a:pt x="277" y="537"/>
                    </a:lnTo>
                    <a:lnTo>
                      <a:pt x="280" y="533"/>
                    </a:lnTo>
                    <a:lnTo>
                      <a:pt x="288" y="525"/>
                    </a:lnTo>
                    <a:lnTo>
                      <a:pt x="292" y="520"/>
                    </a:lnTo>
                    <a:lnTo>
                      <a:pt x="296" y="516"/>
                    </a:lnTo>
                    <a:lnTo>
                      <a:pt x="300" y="512"/>
                    </a:lnTo>
                    <a:lnTo>
                      <a:pt x="304" y="508"/>
                    </a:lnTo>
                    <a:lnTo>
                      <a:pt x="313" y="499"/>
                    </a:lnTo>
                    <a:lnTo>
                      <a:pt x="317" y="495"/>
                    </a:lnTo>
                    <a:lnTo>
                      <a:pt x="322" y="491"/>
                    </a:lnTo>
                    <a:lnTo>
                      <a:pt x="326" y="486"/>
                    </a:lnTo>
                    <a:lnTo>
                      <a:pt x="330" y="483"/>
                    </a:lnTo>
                    <a:lnTo>
                      <a:pt x="334" y="478"/>
                    </a:lnTo>
                    <a:lnTo>
                      <a:pt x="338" y="473"/>
                    </a:lnTo>
                    <a:lnTo>
                      <a:pt x="342" y="470"/>
                    </a:lnTo>
                    <a:lnTo>
                      <a:pt x="347" y="465"/>
                    </a:lnTo>
                    <a:lnTo>
                      <a:pt x="351" y="462"/>
                    </a:lnTo>
                    <a:lnTo>
                      <a:pt x="355" y="457"/>
                    </a:lnTo>
                    <a:lnTo>
                      <a:pt x="364" y="449"/>
                    </a:lnTo>
                    <a:lnTo>
                      <a:pt x="369" y="445"/>
                    </a:lnTo>
                    <a:lnTo>
                      <a:pt x="374" y="440"/>
                    </a:lnTo>
                    <a:lnTo>
                      <a:pt x="378" y="437"/>
                    </a:lnTo>
                    <a:lnTo>
                      <a:pt x="382" y="433"/>
                    </a:lnTo>
                    <a:lnTo>
                      <a:pt x="387" y="429"/>
                    </a:lnTo>
                    <a:lnTo>
                      <a:pt x="391" y="425"/>
                    </a:lnTo>
                    <a:lnTo>
                      <a:pt x="396" y="420"/>
                    </a:lnTo>
                    <a:lnTo>
                      <a:pt x="400" y="417"/>
                    </a:lnTo>
                    <a:lnTo>
                      <a:pt x="409" y="409"/>
                    </a:lnTo>
                    <a:lnTo>
                      <a:pt x="418" y="400"/>
                    </a:lnTo>
                    <a:lnTo>
                      <a:pt x="427" y="392"/>
                    </a:lnTo>
                    <a:lnTo>
                      <a:pt x="437" y="385"/>
                    </a:lnTo>
                    <a:lnTo>
                      <a:pt x="447" y="377"/>
                    </a:lnTo>
                    <a:lnTo>
                      <a:pt x="456" y="369"/>
                    </a:lnTo>
                    <a:lnTo>
                      <a:pt x="465" y="362"/>
                    </a:lnTo>
                    <a:lnTo>
                      <a:pt x="475" y="353"/>
                    </a:lnTo>
                    <a:lnTo>
                      <a:pt x="484" y="346"/>
                    </a:lnTo>
                    <a:lnTo>
                      <a:pt x="495" y="338"/>
                    </a:lnTo>
                    <a:lnTo>
                      <a:pt x="505" y="331"/>
                    </a:lnTo>
                    <a:lnTo>
                      <a:pt x="514" y="324"/>
                    </a:lnTo>
                    <a:lnTo>
                      <a:pt x="524" y="317"/>
                    </a:lnTo>
                    <a:lnTo>
                      <a:pt x="534" y="309"/>
                    </a:lnTo>
                    <a:lnTo>
                      <a:pt x="544" y="302"/>
                    </a:lnTo>
                    <a:lnTo>
                      <a:pt x="555" y="295"/>
                    </a:lnTo>
                    <a:lnTo>
                      <a:pt x="565" y="288"/>
                    </a:lnTo>
                    <a:lnTo>
                      <a:pt x="575" y="280"/>
                    </a:lnTo>
                    <a:lnTo>
                      <a:pt x="585" y="273"/>
                    </a:lnTo>
                    <a:lnTo>
                      <a:pt x="595" y="266"/>
                    </a:lnTo>
                    <a:lnTo>
                      <a:pt x="605" y="259"/>
                    </a:lnTo>
                    <a:lnTo>
                      <a:pt x="617" y="253"/>
                    </a:lnTo>
                    <a:lnTo>
                      <a:pt x="627" y="246"/>
                    </a:lnTo>
                    <a:lnTo>
                      <a:pt x="637" y="239"/>
                    </a:lnTo>
                    <a:lnTo>
                      <a:pt x="648" y="233"/>
                    </a:lnTo>
                    <a:lnTo>
                      <a:pt x="658" y="226"/>
                    </a:lnTo>
                    <a:lnTo>
                      <a:pt x="669" y="220"/>
                    </a:lnTo>
                    <a:lnTo>
                      <a:pt x="680" y="215"/>
                    </a:lnTo>
                    <a:lnTo>
                      <a:pt x="691" y="208"/>
                    </a:lnTo>
                    <a:lnTo>
                      <a:pt x="702" y="202"/>
                    </a:lnTo>
                    <a:lnTo>
                      <a:pt x="712" y="196"/>
                    </a:lnTo>
                    <a:lnTo>
                      <a:pt x="723" y="190"/>
                    </a:lnTo>
                    <a:lnTo>
                      <a:pt x="735" y="184"/>
                    </a:lnTo>
                    <a:lnTo>
                      <a:pt x="746" y="178"/>
                    </a:lnTo>
                    <a:lnTo>
                      <a:pt x="757" y="172"/>
                    </a:lnTo>
                    <a:lnTo>
                      <a:pt x="768" y="168"/>
                    </a:lnTo>
                    <a:lnTo>
                      <a:pt x="778" y="162"/>
                    </a:lnTo>
                    <a:lnTo>
                      <a:pt x="789" y="157"/>
                    </a:lnTo>
                    <a:lnTo>
                      <a:pt x="801" y="151"/>
                    </a:lnTo>
                    <a:lnTo>
                      <a:pt x="813" y="146"/>
                    </a:lnTo>
                    <a:lnTo>
                      <a:pt x="824" y="140"/>
                    </a:lnTo>
                    <a:lnTo>
                      <a:pt x="835" y="136"/>
                    </a:lnTo>
                    <a:lnTo>
                      <a:pt x="846" y="131"/>
                    </a:lnTo>
                    <a:lnTo>
                      <a:pt x="858" y="126"/>
                    </a:lnTo>
                    <a:lnTo>
                      <a:pt x="869" y="122"/>
                    </a:lnTo>
                    <a:lnTo>
                      <a:pt x="880" y="117"/>
                    </a:lnTo>
                    <a:lnTo>
                      <a:pt x="892" y="112"/>
                    </a:lnTo>
                    <a:lnTo>
                      <a:pt x="903" y="108"/>
                    </a:lnTo>
                    <a:lnTo>
                      <a:pt x="915" y="104"/>
                    </a:lnTo>
                    <a:lnTo>
                      <a:pt x="926" y="99"/>
                    </a:lnTo>
                    <a:lnTo>
                      <a:pt x="938" y="96"/>
                    </a:lnTo>
                    <a:lnTo>
                      <a:pt x="949" y="92"/>
                    </a:lnTo>
                    <a:lnTo>
                      <a:pt x="972" y="84"/>
                    </a:lnTo>
                    <a:lnTo>
                      <a:pt x="996" y="77"/>
                    </a:lnTo>
                    <a:lnTo>
                      <a:pt x="1018" y="71"/>
                    </a:lnTo>
                    <a:lnTo>
                      <a:pt x="1042" y="64"/>
                    </a:lnTo>
                    <a:lnTo>
                      <a:pt x="1065" y="59"/>
                    </a:lnTo>
                    <a:lnTo>
                      <a:pt x="1088" y="53"/>
                    </a:lnTo>
                    <a:lnTo>
                      <a:pt x="1112" y="50"/>
                    </a:lnTo>
                    <a:lnTo>
                      <a:pt x="1135" y="45"/>
                    </a:lnTo>
                    <a:lnTo>
                      <a:pt x="1159" y="42"/>
                    </a:lnTo>
                    <a:lnTo>
                      <a:pt x="1204" y="33"/>
                    </a:lnTo>
                    <a:lnTo>
                      <a:pt x="1249" y="26"/>
                    </a:lnTo>
                    <a:lnTo>
                      <a:pt x="1293" y="20"/>
                    </a:lnTo>
                    <a:lnTo>
                      <a:pt x="1336" y="15"/>
                    </a:lnTo>
                    <a:lnTo>
                      <a:pt x="1379" y="10"/>
                    </a:lnTo>
                    <a:lnTo>
                      <a:pt x="1421" y="6"/>
                    </a:lnTo>
                    <a:lnTo>
                      <a:pt x="1463" y="4"/>
                    </a:lnTo>
                    <a:lnTo>
                      <a:pt x="1542" y="0"/>
                    </a:lnTo>
                    <a:lnTo>
                      <a:pt x="1619" y="0"/>
                    </a:lnTo>
                    <a:lnTo>
                      <a:pt x="1692" y="5"/>
                    </a:lnTo>
                    <a:lnTo>
                      <a:pt x="1763" y="13"/>
                    </a:lnTo>
                    <a:lnTo>
                      <a:pt x="1797" y="19"/>
                    </a:lnTo>
                    <a:lnTo>
                      <a:pt x="1831" y="26"/>
                    </a:lnTo>
                    <a:lnTo>
                      <a:pt x="1863" y="36"/>
                    </a:lnTo>
                    <a:lnTo>
                      <a:pt x="1879" y="40"/>
                    </a:lnTo>
                    <a:lnTo>
                      <a:pt x="1895" y="45"/>
                    </a:lnTo>
                    <a:lnTo>
                      <a:pt x="1911" y="50"/>
                    </a:lnTo>
                    <a:lnTo>
                      <a:pt x="1926" y="56"/>
                    </a:lnTo>
                    <a:lnTo>
                      <a:pt x="1941" y="62"/>
                    </a:lnTo>
                    <a:lnTo>
                      <a:pt x="1956" y="69"/>
                    </a:lnTo>
                    <a:lnTo>
                      <a:pt x="1971" y="75"/>
                    </a:lnTo>
                    <a:lnTo>
                      <a:pt x="1985" y="82"/>
                    </a:lnTo>
                    <a:lnTo>
                      <a:pt x="1999" y="90"/>
                    </a:lnTo>
                    <a:lnTo>
                      <a:pt x="2014" y="97"/>
                    </a:lnTo>
                    <a:lnTo>
                      <a:pt x="2028" y="105"/>
                    </a:lnTo>
                    <a:lnTo>
                      <a:pt x="2035" y="110"/>
                    </a:lnTo>
                    <a:lnTo>
                      <a:pt x="2042" y="113"/>
                    </a:lnTo>
                    <a:lnTo>
                      <a:pt x="2048" y="118"/>
                    </a:lnTo>
                    <a:lnTo>
                      <a:pt x="2055" y="123"/>
                    </a:lnTo>
                    <a:lnTo>
                      <a:pt x="2062" y="126"/>
                    </a:lnTo>
                    <a:lnTo>
                      <a:pt x="2069" y="131"/>
                    </a:lnTo>
                    <a:lnTo>
                      <a:pt x="2076" y="136"/>
                    </a:lnTo>
                    <a:lnTo>
                      <a:pt x="2082" y="142"/>
                    </a:lnTo>
                    <a:lnTo>
                      <a:pt x="2089" y="146"/>
                    </a:lnTo>
                    <a:lnTo>
                      <a:pt x="2095" y="151"/>
                    </a:lnTo>
                    <a:lnTo>
                      <a:pt x="2101" y="156"/>
                    </a:lnTo>
                    <a:lnTo>
                      <a:pt x="2108" y="162"/>
                    </a:lnTo>
                    <a:lnTo>
                      <a:pt x="2114" y="166"/>
                    </a:lnTo>
                    <a:lnTo>
                      <a:pt x="2120" y="172"/>
                    </a:lnTo>
                    <a:lnTo>
                      <a:pt x="2126" y="177"/>
                    </a:lnTo>
                    <a:lnTo>
                      <a:pt x="2133" y="183"/>
                    </a:lnTo>
                    <a:lnTo>
                      <a:pt x="2139" y="189"/>
                    </a:lnTo>
                    <a:lnTo>
                      <a:pt x="2145" y="195"/>
                    </a:lnTo>
                    <a:lnTo>
                      <a:pt x="2151" y="200"/>
                    </a:lnTo>
                    <a:lnTo>
                      <a:pt x="2157" y="206"/>
                    </a:lnTo>
                    <a:lnTo>
                      <a:pt x="2163" y="212"/>
                    </a:lnTo>
                    <a:lnTo>
                      <a:pt x="2169" y="218"/>
                    </a:lnTo>
                    <a:lnTo>
                      <a:pt x="2174" y="225"/>
                    </a:lnTo>
                    <a:lnTo>
                      <a:pt x="2180" y="231"/>
                    </a:lnTo>
                    <a:lnTo>
                      <a:pt x="2185" y="238"/>
                    </a:lnTo>
                    <a:lnTo>
                      <a:pt x="2192" y="244"/>
                    </a:lnTo>
                    <a:lnTo>
                      <a:pt x="2198" y="251"/>
                    </a:lnTo>
                    <a:lnTo>
                      <a:pt x="2203" y="258"/>
                    </a:lnTo>
                    <a:lnTo>
                      <a:pt x="2208" y="264"/>
                    </a:lnTo>
                    <a:lnTo>
                      <a:pt x="2214" y="271"/>
                    </a:lnTo>
                    <a:lnTo>
                      <a:pt x="2219" y="278"/>
                    </a:lnTo>
                    <a:lnTo>
                      <a:pt x="2224" y="286"/>
                    </a:lnTo>
                    <a:lnTo>
                      <a:pt x="2230" y="293"/>
                    </a:lnTo>
                    <a:lnTo>
                      <a:pt x="2235" y="302"/>
                    </a:lnTo>
                    <a:lnTo>
                      <a:pt x="2244" y="317"/>
                    </a:lnTo>
                    <a:lnTo>
                      <a:pt x="2255" y="333"/>
                    </a:lnTo>
                    <a:lnTo>
                      <a:pt x="2264" y="351"/>
                    </a:lnTo>
                    <a:lnTo>
                      <a:pt x="2273" y="369"/>
                    </a:lnTo>
                    <a:lnTo>
                      <a:pt x="2282" y="386"/>
                    </a:lnTo>
                    <a:lnTo>
                      <a:pt x="2291" y="405"/>
                    </a:lnTo>
                    <a:lnTo>
                      <a:pt x="2299" y="425"/>
                    </a:lnTo>
                    <a:lnTo>
                      <a:pt x="2307" y="445"/>
                    </a:lnTo>
                    <a:lnTo>
                      <a:pt x="2315" y="465"/>
                    </a:lnTo>
                    <a:lnTo>
                      <a:pt x="2322" y="486"/>
                    </a:lnTo>
                    <a:lnTo>
                      <a:pt x="2329" y="508"/>
                    </a:lnTo>
                    <a:lnTo>
                      <a:pt x="2336" y="529"/>
                    </a:lnTo>
                    <a:lnTo>
                      <a:pt x="2343" y="551"/>
                    </a:lnTo>
                    <a:lnTo>
                      <a:pt x="2349" y="573"/>
                    </a:lnTo>
                    <a:lnTo>
                      <a:pt x="2354" y="597"/>
                    </a:lnTo>
                    <a:lnTo>
                      <a:pt x="2360" y="619"/>
                    </a:lnTo>
                    <a:lnTo>
                      <a:pt x="2365" y="644"/>
                    </a:lnTo>
                    <a:lnTo>
                      <a:pt x="2370" y="668"/>
                    </a:lnTo>
                    <a:lnTo>
                      <a:pt x="2376" y="691"/>
                    </a:lnTo>
                    <a:lnTo>
                      <a:pt x="2381" y="716"/>
                    </a:lnTo>
                    <a:lnTo>
                      <a:pt x="2389" y="765"/>
                    </a:lnTo>
                    <a:lnTo>
                      <a:pt x="2396" y="815"/>
                    </a:lnTo>
                    <a:lnTo>
                      <a:pt x="2402" y="865"/>
                    </a:lnTo>
                    <a:lnTo>
                      <a:pt x="2411" y="966"/>
                    </a:lnTo>
                    <a:lnTo>
                      <a:pt x="2418" y="1168"/>
                    </a:lnTo>
                    <a:lnTo>
                      <a:pt x="2416" y="1264"/>
                    </a:lnTo>
                    <a:lnTo>
                      <a:pt x="2410" y="1357"/>
                    </a:lnTo>
                    <a:lnTo>
                      <a:pt x="2406" y="1401"/>
                    </a:lnTo>
                    <a:lnTo>
                      <a:pt x="2401" y="1443"/>
                    </a:lnTo>
                    <a:lnTo>
                      <a:pt x="2395" y="1483"/>
                    </a:lnTo>
                    <a:lnTo>
                      <a:pt x="2392" y="1502"/>
                    </a:lnTo>
                    <a:lnTo>
                      <a:pt x="2388" y="1521"/>
                    </a:lnTo>
                    <a:lnTo>
                      <a:pt x="2380" y="1557"/>
                    </a:lnTo>
                    <a:lnTo>
                      <a:pt x="2371" y="1590"/>
                    </a:lnTo>
                    <a:lnTo>
                      <a:pt x="2367" y="1606"/>
                    </a:lnTo>
                    <a:lnTo>
                      <a:pt x="2362" y="1622"/>
                    </a:lnTo>
                    <a:lnTo>
                      <a:pt x="2357" y="1636"/>
                    </a:lnTo>
                    <a:lnTo>
                      <a:pt x="2352" y="1649"/>
                    </a:lnTo>
                    <a:lnTo>
                      <a:pt x="2347" y="1662"/>
                    </a:lnTo>
                    <a:lnTo>
                      <a:pt x="2342" y="1675"/>
                    </a:lnTo>
                    <a:lnTo>
                      <a:pt x="2337" y="1688"/>
                    </a:lnTo>
                    <a:lnTo>
                      <a:pt x="2332" y="1699"/>
                    </a:lnTo>
                    <a:lnTo>
                      <a:pt x="2322" y="1723"/>
                    </a:lnTo>
                    <a:lnTo>
                      <a:pt x="2313" y="1744"/>
                    </a:lnTo>
                    <a:lnTo>
                      <a:pt x="2302" y="1765"/>
                    </a:lnTo>
                    <a:lnTo>
                      <a:pt x="2292" y="1784"/>
                    </a:lnTo>
                    <a:lnTo>
                      <a:pt x="2283" y="1802"/>
                    </a:lnTo>
                    <a:lnTo>
                      <a:pt x="2274" y="1819"/>
                    </a:lnTo>
                    <a:lnTo>
                      <a:pt x="2265" y="1835"/>
                    </a:lnTo>
                    <a:lnTo>
                      <a:pt x="2256" y="1849"/>
                    </a:lnTo>
                    <a:lnTo>
                      <a:pt x="2251" y="1856"/>
                    </a:lnTo>
                    <a:lnTo>
                      <a:pt x="2246" y="1862"/>
                    </a:lnTo>
                    <a:lnTo>
                      <a:pt x="2242" y="1869"/>
                    </a:lnTo>
                    <a:lnTo>
                      <a:pt x="2238" y="1875"/>
                    </a:lnTo>
                    <a:lnTo>
                      <a:pt x="2234" y="1881"/>
                    </a:lnTo>
                    <a:lnTo>
                      <a:pt x="2230" y="1886"/>
                    </a:lnTo>
                    <a:lnTo>
                      <a:pt x="2226" y="1891"/>
                    </a:lnTo>
                    <a:lnTo>
                      <a:pt x="2222" y="1897"/>
                    </a:lnTo>
                    <a:lnTo>
                      <a:pt x="2218" y="1902"/>
                    </a:lnTo>
                    <a:lnTo>
                      <a:pt x="2214" y="1906"/>
                    </a:lnTo>
                    <a:lnTo>
                      <a:pt x="2211" y="1911"/>
                    </a:lnTo>
                    <a:lnTo>
                      <a:pt x="2207" y="1915"/>
                    </a:lnTo>
                    <a:lnTo>
                      <a:pt x="2200" y="1923"/>
                    </a:lnTo>
                    <a:lnTo>
                      <a:pt x="2194" y="1930"/>
                    </a:lnTo>
                    <a:lnTo>
                      <a:pt x="2187" y="1936"/>
                    </a:lnTo>
                    <a:lnTo>
                      <a:pt x="2181" y="1942"/>
                    </a:lnTo>
                    <a:lnTo>
                      <a:pt x="2175" y="1946"/>
                    </a:lnTo>
                    <a:lnTo>
                      <a:pt x="2170" y="1951"/>
                    </a:lnTo>
                    <a:lnTo>
                      <a:pt x="2161" y="1958"/>
                    </a:lnTo>
                    <a:lnTo>
                      <a:pt x="2154" y="1963"/>
                    </a:lnTo>
                    <a:lnTo>
                      <a:pt x="2149" y="1965"/>
                    </a:lnTo>
                    <a:lnTo>
                      <a:pt x="2144" y="1968"/>
                    </a:lnTo>
                    <a:lnTo>
                      <a:pt x="189" y="2018"/>
                    </a:lnTo>
                    <a:lnTo>
                      <a:pt x="189" y="2018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auto">
              <a:xfrm>
                <a:off x="1861" y="3398"/>
                <a:ext cx="2049" cy="310"/>
              </a:xfrm>
              <a:custGeom>
                <a:avLst/>
                <a:gdLst/>
                <a:ahLst/>
                <a:cxnLst>
                  <a:cxn ang="0">
                    <a:pos x="799" y="6"/>
                  </a:cxn>
                  <a:cxn ang="0">
                    <a:pos x="736" y="16"/>
                  </a:cxn>
                  <a:cxn ang="0">
                    <a:pos x="679" y="26"/>
                  </a:cxn>
                  <a:cxn ang="0">
                    <a:pos x="615" y="36"/>
                  </a:cxn>
                  <a:cxn ang="0">
                    <a:pos x="544" y="49"/>
                  </a:cxn>
                  <a:cxn ang="0">
                    <a:pos x="470" y="63"/>
                  </a:cxn>
                  <a:cxn ang="0">
                    <a:pos x="393" y="78"/>
                  </a:cxn>
                  <a:cxn ang="0">
                    <a:pos x="318" y="94"/>
                  </a:cxn>
                  <a:cxn ang="0">
                    <a:pos x="246" y="110"/>
                  </a:cxn>
                  <a:cxn ang="0">
                    <a:pos x="211" y="119"/>
                  </a:cxn>
                  <a:cxn ang="0">
                    <a:pos x="178" y="127"/>
                  </a:cxn>
                  <a:cxn ang="0">
                    <a:pos x="147" y="135"/>
                  </a:cxn>
                  <a:cxn ang="0">
                    <a:pos x="118" y="143"/>
                  </a:cxn>
                  <a:cxn ang="0">
                    <a:pos x="68" y="161"/>
                  </a:cxn>
                  <a:cxn ang="0">
                    <a:pos x="30" y="178"/>
                  </a:cxn>
                  <a:cxn ang="0">
                    <a:pos x="1" y="200"/>
                  </a:cxn>
                  <a:cxn ang="0">
                    <a:pos x="2" y="215"/>
                  </a:cxn>
                  <a:cxn ang="0">
                    <a:pos x="9" y="222"/>
                  </a:cxn>
                  <a:cxn ang="0">
                    <a:pos x="35" y="235"/>
                  </a:cxn>
                  <a:cxn ang="0">
                    <a:pos x="74" y="247"/>
                  </a:cxn>
                  <a:cxn ang="0">
                    <a:pos x="127" y="259"/>
                  </a:cxn>
                  <a:cxn ang="0">
                    <a:pos x="190" y="269"/>
                  </a:cxn>
                  <a:cxn ang="0">
                    <a:pos x="264" y="278"/>
                  </a:cxn>
                  <a:cxn ang="0">
                    <a:pos x="347" y="286"/>
                  </a:cxn>
                  <a:cxn ang="0">
                    <a:pos x="484" y="296"/>
                  </a:cxn>
                  <a:cxn ang="0">
                    <a:pos x="684" y="306"/>
                  </a:cxn>
                  <a:cxn ang="0">
                    <a:pos x="1000" y="310"/>
                  </a:cxn>
                  <a:cxn ang="0">
                    <a:pos x="1391" y="300"/>
                  </a:cxn>
                  <a:cxn ang="0">
                    <a:pos x="1559" y="288"/>
                  </a:cxn>
                  <a:cxn ang="0">
                    <a:pos x="1704" y="272"/>
                  </a:cxn>
                  <a:cxn ang="0">
                    <a:pos x="1768" y="263"/>
                  </a:cxn>
                  <a:cxn ang="0">
                    <a:pos x="1827" y="253"/>
                  </a:cxn>
                  <a:cxn ang="0">
                    <a:pos x="1879" y="243"/>
                  </a:cxn>
                  <a:cxn ang="0">
                    <a:pos x="1924" y="233"/>
                  </a:cxn>
                  <a:cxn ang="0">
                    <a:pos x="1963" y="221"/>
                  </a:cxn>
                  <a:cxn ang="0">
                    <a:pos x="1995" y="210"/>
                  </a:cxn>
                  <a:cxn ang="0">
                    <a:pos x="2019" y="199"/>
                  </a:cxn>
                  <a:cxn ang="0">
                    <a:pos x="2036" y="188"/>
                  </a:cxn>
                  <a:cxn ang="0">
                    <a:pos x="2049" y="165"/>
                  </a:cxn>
                  <a:cxn ang="0">
                    <a:pos x="2037" y="148"/>
                  </a:cxn>
                  <a:cxn ang="0">
                    <a:pos x="2020" y="138"/>
                  </a:cxn>
                  <a:cxn ang="0">
                    <a:pos x="1997" y="127"/>
                  </a:cxn>
                  <a:cxn ang="0">
                    <a:pos x="1967" y="118"/>
                  </a:cxn>
                  <a:cxn ang="0">
                    <a:pos x="1933" y="107"/>
                  </a:cxn>
                  <a:cxn ang="0">
                    <a:pos x="1893" y="98"/>
                  </a:cxn>
                  <a:cxn ang="0">
                    <a:pos x="1849" y="88"/>
                  </a:cxn>
                  <a:cxn ang="0">
                    <a:pos x="1802" y="80"/>
                  </a:cxn>
                  <a:cxn ang="0">
                    <a:pos x="1751" y="72"/>
                  </a:cxn>
                  <a:cxn ang="0">
                    <a:pos x="1670" y="60"/>
                  </a:cxn>
                  <a:cxn ang="0">
                    <a:pos x="1558" y="46"/>
                  </a:cxn>
                  <a:cxn ang="0">
                    <a:pos x="1442" y="34"/>
                  </a:cxn>
                  <a:cxn ang="0">
                    <a:pos x="1330" y="25"/>
                  </a:cxn>
                  <a:cxn ang="0">
                    <a:pos x="1172" y="13"/>
                  </a:cxn>
                  <a:cxn ang="0">
                    <a:pos x="996" y="5"/>
                  </a:cxn>
                  <a:cxn ang="0">
                    <a:pos x="834" y="0"/>
                  </a:cxn>
                </a:cxnLst>
                <a:rect l="0" t="0" r="r" b="b"/>
                <a:pathLst>
                  <a:path w="2049" h="310">
                    <a:moveTo>
                      <a:pt x="834" y="0"/>
                    </a:moveTo>
                    <a:lnTo>
                      <a:pt x="799" y="6"/>
                    </a:lnTo>
                    <a:lnTo>
                      <a:pt x="760" y="12"/>
                    </a:lnTo>
                    <a:lnTo>
                      <a:pt x="736" y="16"/>
                    </a:lnTo>
                    <a:lnTo>
                      <a:pt x="709" y="20"/>
                    </a:lnTo>
                    <a:lnTo>
                      <a:pt x="679" y="26"/>
                    </a:lnTo>
                    <a:lnTo>
                      <a:pt x="649" y="30"/>
                    </a:lnTo>
                    <a:lnTo>
                      <a:pt x="615" y="36"/>
                    </a:lnTo>
                    <a:lnTo>
                      <a:pt x="581" y="42"/>
                    </a:lnTo>
                    <a:lnTo>
                      <a:pt x="544" y="49"/>
                    </a:lnTo>
                    <a:lnTo>
                      <a:pt x="507" y="56"/>
                    </a:lnTo>
                    <a:lnTo>
                      <a:pt x="470" y="63"/>
                    </a:lnTo>
                    <a:lnTo>
                      <a:pt x="432" y="70"/>
                    </a:lnTo>
                    <a:lnTo>
                      <a:pt x="393" y="78"/>
                    </a:lnTo>
                    <a:lnTo>
                      <a:pt x="356" y="86"/>
                    </a:lnTo>
                    <a:lnTo>
                      <a:pt x="318" y="94"/>
                    </a:lnTo>
                    <a:lnTo>
                      <a:pt x="282" y="102"/>
                    </a:lnTo>
                    <a:lnTo>
                      <a:pt x="246" y="110"/>
                    </a:lnTo>
                    <a:lnTo>
                      <a:pt x="228" y="114"/>
                    </a:lnTo>
                    <a:lnTo>
                      <a:pt x="211" y="119"/>
                    </a:lnTo>
                    <a:lnTo>
                      <a:pt x="194" y="122"/>
                    </a:lnTo>
                    <a:lnTo>
                      <a:pt x="178" y="127"/>
                    </a:lnTo>
                    <a:lnTo>
                      <a:pt x="163" y="130"/>
                    </a:lnTo>
                    <a:lnTo>
                      <a:pt x="147" y="135"/>
                    </a:lnTo>
                    <a:lnTo>
                      <a:pt x="132" y="140"/>
                    </a:lnTo>
                    <a:lnTo>
                      <a:pt x="118" y="143"/>
                    </a:lnTo>
                    <a:lnTo>
                      <a:pt x="91" y="153"/>
                    </a:lnTo>
                    <a:lnTo>
                      <a:pt x="68" y="161"/>
                    </a:lnTo>
                    <a:lnTo>
                      <a:pt x="48" y="169"/>
                    </a:lnTo>
                    <a:lnTo>
                      <a:pt x="30" y="178"/>
                    </a:lnTo>
                    <a:lnTo>
                      <a:pt x="16" y="185"/>
                    </a:lnTo>
                    <a:lnTo>
                      <a:pt x="1" y="200"/>
                    </a:lnTo>
                    <a:lnTo>
                      <a:pt x="0" y="208"/>
                    </a:lnTo>
                    <a:lnTo>
                      <a:pt x="2" y="215"/>
                    </a:lnTo>
                    <a:lnTo>
                      <a:pt x="5" y="219"/>
                    </a:lnTo>
                    <a:lnTo>
                      <a:pt x="9" y="222"/>
                    </a:lnTo>
                    <a:lnTo>
                      <a:pt x="20" y="228"/>
                    </a:lnTo>
                    <a:lnTo>
                      <a:pt x="35" y="235"/>
                    </a:lnTo>
                    <a:lnTo>
                      <a:pt x="53" y="241"/>
                    </a:lnTo>
                    <a:lnTo>
                      <a:pt x="74" y="247"/>
                    </a:lnTo>
                    <a:lnTo>
                      <a:pt x="99" y="253"/>
                    </a:lnTo>
                    <a:lnTo>
                      <a:pt x="127" y="259"/>
                    </a:lnTo>
                    <a:lnTo>
                      <a:pt x="158" y="263"/>
                    </a:lnTo>
                    <a:lnTo>
                      <a:pt x="190" y="269"/>
                    </a:lnTo>
                    <a:lnTo>
                      <a:pt x="227" y="274"/>
                    </a:lnTo>
                    <a:lnTo>
                      <a:pt x="264" y="278"/>
                    </a:lnTo>
                    <a:lnTo>
                      <a:pt x="305" y="282"/>
                    </a:lnTo>
                    <a:lnTo>
                      <a:pt x="347" y="286"/>
                    </a:lnTo>
                    <a:lnTo>
                      <a:pt x="391" y="289"/>
                    </a:lnTo>
                    <a:lnTo>
                      <a:pt x="484" y="296"/>
                    </a:lnTo>
                    <a:lnTo>
                      <a:pt x="583" y="301"/>
                    </a:lnTo>
                    <a:lnTo>
                      <a:pt x="684" y="306"/>
                    </a:lnTo>
                    <a:lnTo>
                      <a:pt x="789" y="308"/>
                    </a:lnTo>
                    <a:lnTo>
                      <a:pt x="1000" y="310"/>
                    </a:lnTo>
                    <a:lnTo>
                      <a:pt x="1204" y="308"/>
                    </a:lnTo>
                    <a:lnTo>
                      <a:pt x="1391" y="300"/>
                    </a:lnTo>
                    <a:lnTo>
                      <a:pt x="1477" y="294"/>
                    </a:lnTo>
                    <a:lnTo>
                      <a:pt x="1559" y="288"/>
                    </a:lnTo>
                    <a:lnTo>
                      <a:pt x="1634" y="280"/>
                    </a:lnTo>
                    <a:lnTo>
                      <a:pt x="1704" y="272"/>
                    </a:lnTo>
                    <a:lnTo>
                      <a:pt x="1738" y="268"/>
                    </a:lnTo>
                    <a:lnTo>
                      <a:pt x="1768" y="263"/>
                    </a:lnTo>
                    <a:lnTo>
                      <a:pt x="1799" y="259"/>
                    </a:lnTo>
                    <a:lnTo>
                      <a:pt x="1827" y="253"/>
                    </a:lnTo>
                    <a:lnTo>
                      <a:pt x="1853" y="248"/>
                    </a:lnTo>
                    <a:lnTo>
                      <a:pt x="1879" y="243"/>
                    </a:lnTo>
                    <a:lnTo>
                      <a:pt x="1902" y="238"/>
                    </a:lnTo>
                    <a:lnTo>
                      <a:pt x="1924" y="233"/>
                    </a:lnTo>
                    <a:lnTo>
                      <a:pt x="1944" y="227"/>
                    </a:lnTo>
                    <a:lnTo>
                      <a:pt x="1963" y="221"/>
                    </a:lnTo>
                    <a:lnTo>
                      <a:pt x="1980" y="216"/>
                    </a:lnTo>
                    <a:lnTo>
                      <a:pt x="1995" y="210"/>
                    </a:lnTo>
                    <a:lnTo>
                      <a:pt x="2008" y="205"/>
                    </a:lnTo>
                    <a:lnTo>
                      <a:pt x="2019" y="199"/>
                    </a:lnTo>
                    <a:lnTo>
                      <a:pt x="2029" y="193"/>
                    </a:lnTo>
                    <a:lnTo>
                      <a:pt x="2036" y="188"/>
                    </a:lnTo>
                    <a:lnTo>
                      <a:pt x="2047" y="176"/>
                    </a:lnTo>
                    <a:lnTo>
                      <a:pt x="2049" y="165"/>
                    </a:lnTo>
                    <a:lnTo>
                      <a:pt x="2043" y="154"/>
                    </a:lnTo>
                    <a:lnTo>
                      <a:pt x="2037" y="148"/>
                    </a:lnTo>
                    <a:lnTo>
                      <a:pt x="2029" y="143"/>
                    </a:lnTo>
                    <a:lnTo>
                      <a:pt x="2020" y="138"/>
                    </a:lnTo>
                    <a:lnTo>
                      <a:pt x="2009" y="133"/>
                    </a:lnTo>
                    <a:lnTo>
                      <a:pt x="1997" y="127"/>
                    </a:lnTo>
                    <a:lnTo>
                      <a:pt x="1983" y="122"/>
                    </a:lnTo>
                    <a:lnTo>
                      <a:pt x="1967" y="118"/>
                    </a:lnTo>
                    <a:lnTo>
                      <a:pt x="1951" y="112"/>
                    </a:lnTo>
                    <a:lnTo>
                      <a:pt x="1933" y="107"/>
                    </a:lnTo>
                    <a:lnTo>
                      <a:pt x="1913" y="102"/>
                    </a:lnTo>
                    <a:lnTo>
                      <a:pt x="1893" y="98"/>
                    </a:lnTo>
                    <a:lnTo>
                      <a:pt x="1872" y="93"/>
                    </a:lnTo>
                    <a:lnTo>
                      <a:pt x="1849" y="88"/>
                    </a:lnTo>
                    <a:lnTo>
                      <a:pt x="1826" y="85"/>
                    </a:lnTo>
                    <a:lnTo>
                      <a:pt x="1802" y="80"/>
                    </a:lnTo>
                    <a:lnTo>
                      <a:pt x="1777" y="75"/>
                    </a:lnTo>
                    <a:lnTo>
                      <a:pt x="1751" y="72"/>
                    </a:lnTo>
                    <a:lnTo>
                      <a:pt x="1724" y="67"/>
                    </a:lnTo>
                    <a:lnTo>
                      <a:pt x="1670" y="60"/>
                    </a:lnTo>
                    <a:lnTo>
                      <a:pt x="1615" y="53"/>
                    </a:lnTo>
                    <a:lnTo>
                      <a:pt x="1558" y="46"/>
                    </a:lnTo>
                    <a:lnTo>
                      <a:pt x="1500" y="40"/>
                    </a:lnTo>
                    <a:lnTo>
                      <a:pt x="1442" y="34"/>
                    </a:lnTo>
                    <a:lnTo>
                      <a:pt x="1385" y="28"/>
                    </a:lnTo>
                    <a:lnTo>
                      <a:pt x="1330" y="25"/>
                    </a:lnTo>
                    <a:lnTo>
                      <a:pt x="1275" y="20"/>
                    </a:lnTo>
                    <a:lnTo>
                      <a:pt x="1172" y="13"/>
                    </a:lnTo>
                    <a:lnTo>
                      <a:pt x="1079" y="8"/>
                    </a:lnTo>
                    <a:lnTo>
                      <a:pt x="996" y="5"/>
                    </a:lnTo>
                    <a:lnTo>
                      <a:pt x="834" y="0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A6E8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6" name="Freeform 12"/>
              <p:cNvSpPr>
                <a:spLocks/>
              </p:cNvSpPr>
              <p:nvPr/>
            </p:nvSpPr>
            <p:spPr bwMode="auto">
              <a:xfrm>
                <a:off x="2888" y="1137"/>
                <a:ext cx="495" cy="347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27" y="61"/>
                  </a:cxn>
                  <a:cxn ang="0">
                    <a:pos x="41" y="129"/>
                  </a:cxn>
                  <a:cxn ang="0">
                    <a:pos x="34" y="181"/>
                  </a:cxn>
                  <a:cxn ang="0">
                    <a:pos x="25" y="217"/>
                  </a:cxn>
                  <a:cxn ang="0">
                    <a:pos x="15" y="248"/>
                  </a:cxn>
                  <a:cxn ang="0">
                    <a:pos x="3" y="277"/>
                  </a:cxn>
                  <a:cxn ang="0">
                    <a:pos x="62" y="269"/>
                  </a:cxn>
                  <a:cxn ang="0">
                    <a:pos x="158" y="271"/>
                  </a:cxn>
                  <a:cxn ang="0">
                    <a:pos x="186" y="286"/>
                  </a:cxn>
                  <a:cxn ang="0">
                    <a:pos x="199" y="321"/>
                  </a:cxn>
                  <a:cxn ang="0">
                    <a:pos x="211" y="330"/>
                  </a:cxn>
                  <a:cxn ang="0">
                    <a:pos x="280" y="342"/>
                  </a:cxn>
                  <a:cxn ang="0">
                    <a:pos x="352" y="347"/>
                  </a:cxn>
                  <a:cxn ang="0">
                    <a:pos x="398" y="330"/>
                  </a:cxn>
                  <a:cxn ang="0">
                    <a:pos x="416" y="316"/>
                  </a:cxn>
                  <a:cxn ang="0">
                    <a:pos x="428" y="306"/>
                  </a:cxn>
                  <a:cxn ang="0">
                    <a:pos x="440" y="293"/>
                  </a:cxn>
                  <a:cxn ang="0">
                    <a:pos x="452" y="280"/>
                  </a:cxn>
                  <a:cxn ang="0">
                    <a:pos x="464" y="266"/>
                  </a:cxn>
                  <a:cxn ang="0">
                    <a:pos x="476" y="254"/>
                  </a:cxn>
                  <a:cxn ang="0">
                    <a:pos x="485" y="243"/>
                  </a:cxn>
                  <a:cxn ang="0">
                    <a:pos x="493" y="233"/>
                  </a:cxn>
                  <a:cxn ang="0">
                    <a:pos x="484" y="236"/>
                  </a:cxn>
                  <a:cxn ang="0">
                    <a:pos x="453" y="246"/>
                  </a:cxn>
                  <a:cxn ang="0">
                    <a:pos x="410" y="254"/>
                  </a:cxn>
                  <a:cxn ang="0">
                    <a:pos x="331" y="246"/>
                  </a:cxn>
                  <a:cxn ang="0">
                    <a:pos x="294" y="231"/>
                  </a:cxn>
                  <a:cxn ang="0">
                    <a:pos x="271" y="221"/>
                  </a:cxn>
                  <a:cxn ang="0">
                    <a:pos x="251" y="209"/>
                  </a:cxn>
                  <a:cxn ang="0">
                    <a:pos x="235" y="198"/>
                  </a:cxn>
                  <a:cxn ang="0">
                    <a:pos x="219" y="188"/>
                  </a:cxn>
                  <a:cxn ang="0">
                    <a:pos x="214" y="143"/>
                  </a:cxn>
                  <a:cxn ang="0">
                    <a:pos x="206" y="104"/>
                  </a:cxn>
                  <a:cxn ang="0">
                    <a:pos x="189" y="68"/>
                  </a:cxn>
                  <a:cxn ang="0">
                    <a:pos x="183" y="60"/>
                  </a:cxn>
                  <a:cxn ang="0">
                    <a:pos x="169" y="47"/>
                  </a:cxn>
                  <a:cxn ang="0">
                    <a:pos x="151" y="36"/>
                  </a:cxn>
                  <a:cxn ang="0">
                    <a:pos x="133" y="27"/>
                  </a:cxn>
                  <a:cxn ang="0">
                    <a:pos x="103" y="17"/>
                  </a:cxn>
                  <a:cxn ang="0">
                    <a:pos x="64" y="8"/>
                  </a:cxn>
                  <a:cxn ang="0">
                    <a:pos x="20" y="0"/>
                  </a:cxn>
                  <a:cxn ang="0">
                    <a:pos x="1" y="4"/>
                  </a:cxn>
                  <a:cxn ang="0">
                    <a:pos x="0" y="7"/>
                  </a:cxn>
                </a:cxnLst>
                <a:rect l="0" t="0" r="r" b="b"/>
                <a:pathLst>
                  <a:path w="495" h="347">
                    <a:moveTo>
                      <a:pt x="0" y="7"/>
                    </a:moveTo>
                    <a:lnTo>
                      <a:pt x="6" y="16"/>
                    </a:lnTo>
                    <a:lnTo>
                      <a:pt x="19" y="42"/>
                    </a:lnTo>
                    <a:lnTo>
                      <a:pt x="27" y="61"/>
                    </a:lnTo>
                    <a:lnTo>
                      <a:pt x="33" y="82"/>
                    </a:lnTo>
                    <a:lnTo>
                      <a:pt x="41" y="129"/>
                    </a:lnTo>
                    <a:lnTo>
                      <a:pt x="38" y="155"/>
                    </a:lnTo>
                    <a:lnTo>
                      <a:pt x="34" y="181"/>
                    </a:lnTo>
                    <a:lnTo>
                      <a:pt x="28" y="206"/>
                    </a:lnTo>
                    <a:lnTo>
                      <a:pt x="25" y="217"/>
                    </a:lnTo>
                    <a:lnTo>
                      <a:pt x="22" y="228"/>
                    </a:lnTo>
                    <a:lnTo>
                      <a:pt x="15" y="248"/>
                    </a:lnTo>
                    <a:lnTo>
                      <a:pt x="9" y="263"/>
                    </a:lnTo>
                    <a:lnTo>
                      <a:pt x="3" y="277"/>
                    </a:lnTo>
                    <a:lnTo>
                      <a:pt x="20" y="274"/>
                    </a:lnTo>
                    <a:lnTo>
                      <a:pt x="62" y="269"/>
                    </a:lnTo>
                    <a:lnTo>
                      <a:pt x="114" y="267"/>
                    </a:lnTo>
                    <a:lnTo>
                      <a:pt x="158" y="271"/>
                    </a:lnTo>
                    <a:lnTo>
                      <a:pt x="174" y="277"/>
                    </a:lnTo>
                    <a:lnTo>
                      <a:pt x="186" y="286"/>
                    </a:lnTo>
                    <a:lnTo>
                      <a:pt x="197" y="304"/>
                    </a:lnTo>
                    <a:lnTo>
                      <a:pt x="199" y="321"/>
                    </a:lnTo>
                    <a:lnTo>
                      <a:pt x="199" y="328"/>
                    </a:lnTo>
                    <a:lnTo>
                      <a:pt x="211" y="330"/>
                    </a:lnTo>
                    <a:lnTo>
                      <a:pt x="242" y="336"/>
                    </a:lnTo>
                    <a:lnTo>
                      <a:pt x="280" y="342"/>
                    </a:lnTo>
                    <a:lnTo>
                      <a:pt x="320" y="347"/>
                    </a:lnTo>
                    <a:lnTo>
                      <a:pt x="352" y="347"/>
                    </a:lnTo>
                    <a:lnTo>
                      <a:pt x="376" y="342"/>
                    </a:lnTo>
                    <a:lnTo>
                      <a:pt x="398" y="330"/>
                    </a:lnTo>
                    <a:lnTo>
                      <a:pt x="410" y="322"/>
                    </a:lnTo>
                    <a:lnTo>
                      <a:pt x="416" y="316"/>
                    </a:lnTo>
                    <a:lnTo>
                      <a:pt x="422" y="311"/>
                    </a:lnTo>
                    <a:lnTo>
                      <a:pt x="428" y="306"/>
                    </a:lnTo>
                    <a:lnTo>
                      <a:pt x="434" y="300"/>
                    </a:lnTo>
                    <a:lnTo>
                      <a:pt x="440" y="293"/>
                    </a:lnTo>
                    <a:lnTo>
                      <a:pt x="446" y="286"/>
                    </a:lnTo>
                    <a:lnTo>
                      <a:pt x="452" y="280"/>
                    </a:lnTo>
                    <a:lnTo>
                      <a:pt x="459" y="273"/>
                    </a:lnTo>
                    <a:lnTo>
                      <a:pt x="464" y="266"/>
                    </a:lnTo>
                    <a:lnTo>
                      <a:pt x="471" y="260"/>
                    </a:lnTo>
                    <a:lnTo>
                      <a:pt x="476" y="254"/>
                    </a:lnTo>
                    <a:lnTo>
                      <a:pt x="481" y="248"/>
                    </a:lnTo>
                    <a:lnTo>
                      <a:pt x="485" y="243"/>
                    </a:lnTo>
                    <a:lnTo>
                      <a:pt x="488" y="240"/>
                    </a:lnTo>
                    <a:lnTo>
                      <a:pt x="493" y="233"/>
                    </a:lnTo>
                    <a:lnTo>
                      <a:pt x="495" y="230"/>
                    </a:lnTo>
                    <a:lnTo>
                      <a:pt x="484" y="236"/>
                    </a:lnTo>
                    <a:lnTo>
                      <a:pt x="471" y="241"/>
                    </a:lnTo>
                    <a:lnTo>
                      <a:pt x="453" y="246"/>
                    </a:lnTo>
                    <a:lnTo>
                      <a:pt x="433" y="250"/>
                    </a:lnTo>
                    <a:lnTo>
                      <a:pt x="410" y="254"/>
                    </a:lnTo>
                    <a:lnTo>
                      <a:pt x="359" y="253"/>
                    </a:lnTo>
                    <a:lnTo>
                      <a:pt x="331" y="246"/>
                    </a:lnTo>
                    <a:lnTo>
                      <a:pt x="306" y="237"/>
                    </a:lnTo>
                    <a:lnTo>
                      <a:pt x="294" y="231"/>
                    </a:lnTo>
                    <a:lnTo>
                      <a:pt x="282" y="227"/>
                    </a:lnTo>
                    <a:lnTo>
                      <a:pt x="271" y="221"/>
                    </a:lnTo>
                    <a:lnTo>
                      <a:pt x="260" y="215"/>
                    </a:lnTo>
                    <a:lnTo>
                      <a:pt x="251" y="209"/>
                    </a:lnTo>
                    <a:lnTo>
                      <a:pt x="243" y="204"/>
                    </a:lnTo>
                    <a:lnTo>
                      <a:pt x="235" y="198"/>
                    </a:lnTo>
                    <a:lnTo>
                      <a:pt x="229" y="195"/>
                    </a:lnTo>
                    <a:lnTo>
                      <a:pt x="219" y="188"/>
                    </a:lnTo>
                    <a:lnTo>
                      <a:pt x="216" y="186"/>
                    </a:lnTo>
                    <a:lnTo>
                      <a:pt x="214" y="143"/>
                    </a:lnTo>
                    <a:lnTo>
                      <a:pt x="210" y="124"/>
                    </a:lnTo>
                    <a:lnTo>
                      <a:pt x="206" y="104"/>
                    </a:lnTo>
                    <a:lnTo>
                      <a:pt x="199" y="86"/>
                    </a:lnTo>
                    <a:lnTo>
                      <a:pt x="189" y="68"/>
                    </a:lnTo>
                    <a:lnTo>
                      <a:pt x="186" y="63"/>
                    </a:lnTo>
                    <a:lnTo>
                      <a:pt x="183" y="60"/>
                    </a:lnTo>
                    <a:lnTo>
                      <a:pt x="176" y="53"/>
                    </a:lnTo>
                    <a:lnTo>
                      <a:pt x="169" y="47"/>
                    </a:lnTo>
                    <a:lnTo>
                      <a:pt x="160" y="41"/>
                    </a:lnTo>
                    <a:lnTo>
                      <a:pt x="151" y="36"/>
                    </a:lnTo>
                    <a:lnTo>
                      <a:pt x="142" y="31"/>
                    </a:lnTo>
                    <a:lnTo>
                      <a:pt x="133" y="27"/>
                    </a:lnTo>
                    <a:lnTo>
                      <a:pt x="123" y="23"/>
                    </a:lnTo>
                    <a:lnTo>
                      <a:pt x="103" y="17"/>
                    </a:lnTo>
                    <a:lnTo>
                      <a:pt x="83" y="13"/>
                    </a:lnTo>
                    <a:lnTo>
                      <a:pt x="64" y="8"/>
                    </a:lnTo>
                    <a:lnTo>
                      <a:pt x="47" y="4"/>
                    </a:lnTo>
                    <a:lnTo>
                      <a:pt x="20" y="0"/>
                    </a:lnTo>
                    <a:lnTo>
                      <a:pt x="6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0E5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Freeform 13"/>
              <p:cNvSpPr>
                <a:spLocks/>
              </p:cNvSpPr>
              <p:nvPr/>
            </p:nvSpPr>
            <p:spPr bwMode="auto">
              <a:xfrm>
                <a:off x="3441" y="2613"/>
                <a:ext cx="39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7" y="38"/>
                  </a:cxn>
                  <a:cxn ang="0">
                    <a:pos x="3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lnTo>
                      <a:pt x="39" y="0"/>
                    </a:lnTo>
                    <a:lnTo>
                      <a:pt x="37" y="38"/>
                    </a:lnTo>
                    <a:lnTo>
                      <a:pt x="3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Freeform 14"/>
              <p:cNvSpPr>
                <a:spLocks/>
              </p:cNvSpPr>
              <p:nvPr/>
            </p:nvSpPr>
            <p:spPr bwMode="auto">
              <a:xfrm>
                <a:off x="3102" y="2510"/>
                <a:ext cx="484" cy="364"/>
              </a:xfrm>
              <a:custGeom>
                <a:avLst/>
                <a:gdLst/>
                <a:ahLst/>
                <a:cxnLst>
                  <a:cxn ang="0">
                    <a:pos x="315" y="50"/>
                  </a:cxn>
                  <a:cxn ang="0">
                    <a:pos x="256" y="17"/>
                  </a:cxn>
                  <a:cxn ang="0">
                    <a:pos x="210" y="0"/>
                  </a:cxn>
                  <a:cxn ang="0">
                    <a:pos x="189" y="57"/>
                  </a:cxn>
                  <a:cxn ang="0">
                    <a:pos x="166" y="84"/>
                  </a:cxn>
                  <a:cxn ang="0">
                    <a:pos x="130" y="21"/>
                  </a:cxn>
                  <a:cxn ang="0">
                    <a:pos x="57" y="35"/>
                  </a:cxn>
                  <a:cxn ang="0">
                    <a:pos x="57" y="86"/>
                  </a:cxn>
                  <a:cxn ang="0">
                    <a:pos x="0" y="100"/>
                  </a:cxn>
                  <a:cxn ang="0">
                    <a:pos x="75" y="170"/>
                  </a:cxn>
                  <a:cxn ang="0">
                    <a:pos x="131" y="191"/>
                  </a:cxn>
                  <a:cxn ang="0">
                    <a:pos x="221" y="94"/>
                  </a:cxn>
                  <a:cxn ang="0">
                    <a:pos x="240" y="242"/>
                  </a:cxn>
                  <a:cxn ang="0">
                    <a:pos x="315" y="251"/>
                  </a:cxn>
                  <a:cxn ang="0">
                    <a:pos x="339" y="364"/>
                  </a:cxn>
                  <a:cxn ang="0">
                    <a:pos x="445" y="324"/>
                  </a:cxn>
                  <a:cxn ang="0">
                    <a:pos x="416" y="202"/>
                  </a:cxn>
                  <a:cxn ang="0">
                    <a:pos x="484" y="138"/>
                  </a:cxn>
                  <a:cxn ang="0">
                    <a:pos x="451" y="70"/>
                  </a:cxn>
                  <a:cxn ang="0">
                    <a:pos x="361" y="26"/>
                  </a:cxn>
                  <a:cxn ang="0">
                    <a:pos x="329" y="169"/>
                  </a:cxn>
                  <a:cxn ang="0">
                    <a:pos x="315" y="50"/>
                  </a:cxn>
                  <a:cxn ang="0">
                    <a:pos x="315" y="50"/>
                  </a:cxn>
                </a:cxnLst>
                <a:rect l="0" t="0" r="r" b="b"/>
                <a:pathLst>
                  <a:path w="484" h="364">
                    <a:moveTo>
                      <a:pt x="315" y="50"/>
                    </a:moveTo>
                    <a:lnTo>
                      <a:pt x="256" y="17"/>
                    </a:lnTo>
                    <a:lnTo>
                      <a:pt x="210" y="0"/>
                    </a:lnTo>
                    <a:lnTo>
                      <a:pt x="189" y="57"/>
                    </a:lnTo>
                    <a:lnTo>
                      <a:pt x="166" y="84"/>
                    </a:lnTo>
                    <a:lnTo>
                      <a:pt x="130" y="21"/>
                    </a:lnTo>
                    <a:lnTo>
                      <a:pt x="57" y="35"/>
                    </a:lnTo>
                    <a:lnTo>
                      <a:pt x="57" y="86"/>
                    </a:lnTo>
                    <a:lnTo>
                      <a:pt x="0" y="100"/>
                    </a:lnTo>
                    <a:lnTo>
                      <a:pt x="75" y="170"/>
                    </a:lnTo>
                    <a:lnTo>
                      <a:pt x="131" y="191"/>
                    </a:lnTo>
                    <a:lnTo>
                      <a:pt x="221" y="94"/>
                    </a:lnTo>
                    <a:lnTo>
                      <a:pt x="240" y="242"/>
                    </a:lnTo>
                    <a:lnTo>
                      <a:pt x="315" y="251"/>
                    </a:lnTo>
                    <a:lnTo>
                      <a:pt x="339" y="364"/>
                    </a:lnTo>
                    <a:lnTo>
                      <a:pt x="445" y="324"/>
                    </a:lnTo>
                    <a:lnTo>
                      <a:pt x="416" y="202"/>
                    </a:lnTo>
                    <a:lnTo>
                      <a:pt x="484" y="138"/>
                    </a:lnTo>
                    <a:lnTo>
                      <a:pt x="451" y="70"/>
                    </a:lnTo>
                    <a:lnTo>
                      <a:pt x="361" y="26"/>
                    </a:lnTo>
                    <a:lnTo>
                      <a:pt x="329" y="169"/>
                    </a:lnTo>
                    <a:lnTo>
                      <a:pt x="315" y="50"/>
                    </a:lnTo>
                    <a:lnTo>
                      <a:pt x="315" y="5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9" name="Freeform 15"/>
              <p:cNvSpPr>
                <a:spLocks/>
              </p:cNvSpPr>
              <p:nvPr/>
            </p:nvSpPr>
            <p:spPr bwMode="auto">
              <a:xfrm>
                <a:off x="3465" y="1886"/>
                <a:ext cx="94" cy="291"/>
              </a:xfrm>
              <a:custGeom>
                <a:avLst/>
                <a:gdLst/>
                <a:ahLst/>
                <a:cxnLst>
                  <a:cxn ang="0">
                    <a:pos x="81" y="179"/>
                  </a:cxn>
                  <a:cxn ang="0">
                    <a:pos x="82" y="140"/>
                  </a:cxn>
                  <a:cxn ang="0">
                    <a:pos x="82" y="111"/>
                  </a:cxn>
                  <a:cxn ang="0">
                    <a:pos x="61" y="106"/>
                  </a:cxn>
                  <a:cxn ang="0">
                    <a:pos x="49" y="95"/>
                  </a:cxn>
                  <a:cxn ang="0">
                    <a:pos x="64" y="66"/>
                  </a:cxn>
                  <a:cxn ang="0">
                    <a:pos x="50" y="25"/>
                  </a:cxn>
                  <a:cxn ang="0">
                    <a:pos x="32" y="31"/>
                  </a:cxn>
                  <a:cxn ang="0">
                    <a:pos x="18" y="0"/>
                  </a:cxn>
                  <a:cxn ang="0">
                    <a:pos x="5" y="52"/>
                  </a:cxn>
                  <a:cxn ang="0">
                    <a:pos x="10" y="87"/>
                  </a:cxn>
                  <a:cxn ang="0">
                    <a:pos x="36" y="124"/>
                  </a:cxn>
                  <a:cxn ang="0">
                    <a:pos x="15" y="158"/>
                  </a:cxn>
                  <a:cxn ang="0">
                    <a:pos x="26" y="201"/>
                  </a:cxn>
                  <a:cxn ang="0">
                    <a:pos x="0" y="229"/>
                  </a:cxn>
                  <a:cxn ang="0">
                    <a:pos x="10" y="291"/>
                  </a:cxn>
                  <a:cxn ang="0">
                    <a:pos x="49" y="268"/>
                  </a:cxn>
                  <a:cxn ang="0">
                    <a:pos x="82" y="289"/>
                  </a:cxn>
                  <a:cxn ang="0">
                    <a:pos x="94" y="261"/>
                  </a:cxn>
                  <a:cxn ang="0">
                    <a:pos x="93" y="204"/>
                  </a:cxn>
                  <a:cxn ang="0">
                    <a:pos x="73" y="198"/>
                  </a:cxn>
                  <a:cxn ang="0">
                    <a:pos x="81" y="179"/>
                  </a:cxn>
                  <a:cxn ang="0">
                    <a:pos x="81" y="179"/>
                  </a:cxn>
                </a:cxnLst>
                <a:rect l="0" t="0" r="r" b="b"/>
                <a:pathLst>
                  <a:path w="94" h="291">
                    <a:moveTo>
                      <a:pt x="81" y="179"/>
                    </a:moveTo>
                    <a:lnTo>
                      <a:pt x="82" y="140"/>
                    </a:lnTo>
                    <a:lnTo>
                      <a:pt x="82" y="111"/>
                    </a:lnTo>
                    <a:lnTo>
                      <a:pt x="61" y="106"/>
                    </a:lnTo>
                    <a:lnTo>
                      <a:pt x="49" y="95"/>
                    </a:lnTo>
                    <a:lnTo>
                      <a:pt x="64" y="66"/>
                    </a:lnTo>
                    <a:lnTo>
                      <a:pt x="50" y="25"/>
                    </a:lnTo>
                    <a:lnTo>
                      <a:pt x="32" y="31"/>
                    </a:lnTo>
                    <a:lnTo>
                      <a:pt x="18" y="0"/>
                    </a:lnTo>
                    <a:lnTo>
                      <a:pt x="5" y="52"/>
                    </a:lnTo>
                    <a:lnTo>
                      <a:pt x="10" y="87"/>
                    </a:lnTo>
                    <a:lnTo>
                      <a:pt x="36" y="124"/>
                    </a:lnTo>
                    <a:lnTo>
                      <a:pt x="15" y="158"/>
                    </a:lnTo>
                    <a:lnTo>
                      <a:pt x="26" y="201"/>
                    </a:lnTo>
                    <a:lnTo>
                      <a:pt x="0" y="229"/>
                    </a:lnTo>
                    <a:lnTo>
                      <a:pt x="10" y="291"/>
                    </a:lnTo>
                    <a:lnTo>
                      <a:pt x="49" y="268"/>
                    </a:lnTo>
                    <a:lnTo>
                      <a:pt x="82" y="289"/>
                    </a:lnTo>
                    <a:lnTo>
                      <a:pt x="94" y="261"/>
                    </a:lnTo>
                    <a:lnTo>
                      <a:pt x="93" y="204"/>
                    </a:lnTo>
                    <a:lnTo>
                      <a:pt x="73" y="198"/>
                    </a:lnTo>
                    <a:lnTo>
                      <a:pt x="81" y="179"/>
                    </a:lnTo>
                    <a:lnTo>
                      <a:pt x="81" y="17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0" name="Freeform 16"/>
              <p:cNvSpPr>
                <a:spLocks/>
              </p:cNvSpPr>
              <p:nvPr/>
            </p:nvSpPr>
            <p:spPr bwMode="auto">
              <a:xfrm>
                <a:off x="3558" y="1765"/>
                <a:ext cx="208" cy="359"/>
              </a:xfrm>
              <a:custGeom>
                <a:avLst/>
                <a:gdLst/>
                <a:ahLst/>
                <a:cxnLst>
                  <a:cxn ang="0">
                    <a:pos x="143" y="130"/>
                  </a:cxn>
                  <a:cxn ang="0">
                    <a:pos x="170" y="166"/>
                  </a:cxn>
                  <a:cxn ang="0">
                    <a:pos x="201" y="175"/>
                  </a:cxn>
                  <a:cxn ang="0">
                    <a:pos x="199" y="213"/>
                  </a:cxn>
                  <a:cxn ang="0">
                    <a:pos x="202" y="256"/>
                  </a:cxn>
                  <a:cxn ang="0">
                    <a:pos x="208" y="299"/>
                  </a:cxn>
                  <a:cxn ang="0">
                    <a:pos x="156" y="307"/>
                  </a:cxn>
                  <a:cxn ang="0">
                    <a:pos x="146" y="247"/>
                  </a:cxn>
                  <a:cxn ang="0">
                    <a:pos x="133" y="194"/>
                  </a:cxn>
                  <a:cxn ang="0">
                    <a:pos x="92" y="228"/>
                  </a:cxn>
                  <a:cxn ang="0">
                    <a:pos x="113" y="275"/>
                  </a:cxn>
                  <a:cxn ang="0">
                    <a:pos x="69" y="326"/>
                  </a:cxn>
                  <a:cxn ang="0">
                    <a:pos x="20" y="359"/>
                  </a:cxn>
                  <a:cxn ang="0">
                    <a:pos x="0" y="319"/>
                  </a:cxn>
                  <a:cxn ang="0">
                    <a:pos x="32" y="248"/>
                  </a:cxn>
                  <a:cxn ang="0">
                    <a:pos x="15" y="214"/>
                  </a:cxn>
                  <a:cxn ang="0">
                    <a:pos x="76" y="178"/>
                  </a:cxn>
                  <a:cxn ang="0">
                    <a:pos x="50" y="136"/>
                  </a:cxn>
                  <a:cxn ang="0">
                    <a:pos x="33" y="98"/>
                  </a:cxn>
                  <a:cxn ang="0">
                    <a:pos x="82" y="80"/>
                  </a:cxn>
                  <a:cxn ang="0">
                    <a:pos x="80" y="25"/>
                  </a:cxn>
                  <a:cxn ang="0">
                    <a:pos x="90" y="0"/>
                  </a:cxn>
                  <a:cxn ang="0">
                    <a:pos x="116" y="29"/>
                  </a:cxn>
                  <a:cxn ang="0">
                    <a:pos x="114" y="96"/>
                  </a:cxn>
                  <a:cxn ang="0">
                    <a:pos x="137" y="85"/>
                  </a:cxn>
                  <a:cxn ang="0">
                    <a:pos x="152" y="115"/>
                  </a:cxn>
                  <a:cxn ang="0">
                    <a:pos x="143" y="130"/>
                  </a:cxn>
                  <a:cxn ang="0">
                    <a:pos x="143" y="130"/>
                  </a:cxn>
                </a:cxnLst>
                <a:rect l="0" t="0" r="r" b="b"/>
                <a:pathLst>
                  <a:path w="208" h="359">
                    <a:moveTo>
                      <a:pt x="143" y="130"/>
                    </a:moveTo>
                    <a:lnTo>
                      <a:pt x="170" y="166"/>
                    </a:lnTo>
                    <a:lnTo>
                      <a:pt x="201" y="175"/>
                    </a:lnTo>
                    <a:lnTo>
                      <a:pt x="199" y="213"/>
                    </a:lnTo>
                    <a:lnTo>
                      <a:pt x="202" y="256"/>
                    </a:lnTo>
                    <a:lnTo>
                      <a:pt x="208" y="299"/>
                    </a:lnTo>
                    <a:lnTo>
                      <a:pt x="156" y="307"/>
                    </a:lnTo>
                    <a:lnTo>
                      <a:pt x="146" y="247"/>
                    </a:lnTo>
                    <a:lnTo>
                      <a:pt x="133" y="194"/>
                    </a:lnTo>
                    <a:lnTo>
                      <a:pt x="92" y="228"/>
                    </a:lnTo>
                    <a:lnTo>
                      <a:pt x="113" y="275"/>
                    </a:lnTo>
                    <a:lnTo>
                      <a:pt x="69" y="326"/>
                    </a:lnTo>
                    <a:lnTo>
                      <a:pt x="20" y="359"/>
                    </a:lnTo>
                    <a:lnTo>
                      <a:pt x="0" y="319"/>
                    </a:lnTo>
                    <a:lnTo>
                      <a:pt x="32" y="248"/>
                    </a:lnTo>
                    <a:lnTo>
                      <a:pt x="15" y="214"/>
                    </a:lnTo>
                    <a:lnTo>
                      <a:pt x="76" y="178"/>
                    </a:lnTo>
                    <a:lnTo>
                      <a:pt x="50" y="136"/>
                    </a:lnTo>
                    <a:lnTo>
                      <a:pt x="33" y="98"/>
                    </a:lnTo>
                    <a:lnTo>
                      <a:pt x="82" y="80"/>
                    </a:lnTo>
                    <a:lnTo>
                      <a:pt x="80" y="25"/>
                    </a:lnTo>
                    <a:lnTo>
                      <a:pt x="90" y="0"/>
                    </a:lnTo>
                    <a:lnTo>
                      <a:pt x="116" y="29"/>
                    </a:lnTo>
                    <a:lnTo>
                      <a:pt x="114" y="96"/>
                    </a:lnTo>
                    <a:lnTo>
                      <a:pt x="137" y="85"/>
                    </a:lnTo>
                    <a:lnTo>
                      <a:pt x="152" y="115"/>
                    </a:lnTo>
                    <a:lnTo>
                      <a:pt x="143" y="130"/>
                    </a:lnTo>
                    <a:lnTo>
                      <a:pt x="143" y="130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1" name="Freeform 17"/>
              <p:cNvSpPr>
                <a:spLocks/>
              </p:cNvSpPr>
              <p:nvPr/>
            </p:nvSpPr>
            <p:spPr bwMode="auto">
              <a:xfrm>
                <a:off x="3621" y="2090"/>
                <a:ext cx="340" cy="180"/>
              </a:xfrm>
              <a:custGeom>
                <a:avLst/>
                <a:gdLst/>
                <a:ahLst/>
                <a:cxnLst>
                  <a:cxn ang="0">
                    <a:pos x="122" y="22"/>
                  </a:cxn>
                  <a:cxn ang="0">
                    <a:pos x="166" y="8"/>
                  </a:cxn>
                  <a:cxn ang="0">
                    <a:pos x="197" y="0"/>
                  </a:cxn>
                  <a:cxn ang="0">
                    <a:pos x="209" y="34"/>
                  </a:cxn>
                  <a:cxn ang="0">
                    <a:pos x="225" y="50"/>
                  </a:cxn>
                  <a:cxn ang="0">
                    <a:pos x="252" y="16"/>
                  </a:cxn>
                  <a:cxn ang="0">
                    <a:pos x="302" y="28"/>
                  </a:cxn>
                  <a:cxn ang="0">
                    <a:pos x="301" y="61"/>
                  </a:cxn>
                  <a:cxn ang="0">
                    <a:pos x="340" y="76"/>
                  </a:cxn>
                  <a:cxn ang="0">
                    <a:pos x="286" y="114"/>
                  </a:cxn>
                  <a:cxn ang="0">
                    <a:pos x="246" y="118"/>
                  </a:cxn>
                  <a:cxn ang="0">
                    <a:pos x="197" y="83"/>
                  </a:cxn>
                  <a:cxn ang="0">
                    <a:pos x="167" y="130"/>
                  </a:cxn>
                  <a:cxn ang="0">
                    <a:pos x="114" y="124"/>
                  </a:cxn>
                  <a:cxn ang="0">
                    <a:pos x="91" y="177"/>
                  </a:cxn>
                  <a:cxn ang="0">
                    <a:pos x="19" y="180"/>
                  </a:cxn>
                  <a:cxn ang="0">
                    <a:pos x="32" y="104"/>
                  </a:cxn>
                  <a:cxn ang="0">
                    <a:pos x="0" y="53"/>
                  </a:cxn>
                  <a:cxn ang="0">
                    <a:pos x="27" y="24"/>
                  </a:cxn>
                  <a:cxn ang="0">
                    <a:pos x="91" y="8"/>
                  </a:cxn>
                  <a:cxn ang="0">
                    <a:pos x="104" y="41"/>
                  </a:cxn>
                  <a:cxn ang="0">
                    <a:pos x="122" y="22"/>
                  </a:cxn>
                  <a:cxn ang="0">
                    <a:pos x="122" y="22"/>
                  </a:cxn>
                </a:cxnLst>
                <a:rect l="0" t="0" r="r" b="b"/>
                <a:pathLst>
                  <a:path w="340" h="180">
                    <a:moveTo>
                      <a:pt x="122" y="22"/>
                    </a:moveTo>
                    <a:lnTo>
                      <a:pt x="166" y="8"/>
                    </a:lnTo>
                    <a:lnTo>
                      <a:pt x="197" y="0"/>
                    </a:lnTo>
                    <a:lnTo>
                      <a:pt x="209" y="34"/>
                    </a:lnTo>
                    <a:lnTo>
                      <a:pt x="225" y="50"/>
                    </a:lnTo>
                    <a:lnTo>
                      <a:pt x="252" y="16"/>
                    </a:lnTo>
                    <a:lnTo>
                      <a:pt x="302" y="28"/>
                    </a:lnTo>
                    <a:lnTo>
                      <a:pt x="301" y="61"/>
                    </a:lnTo>
                    <a:lnTo>
                      <a:pt x="340" y="76"/>
                    </a:lnTo>
                    <a:lnTo>
                      <a:pt x="286" y="114"/>
                    </a:lnTo>
                    <a:lnTo>
                      <a:pt x="246" y="118"/>
                    </a:lnTo>
                    <a:lnTo>
                      <a:pt x="197" y="83"/>
                    </a:lnTo>
                    <a:lnTo>
                      <a:pt x="167" y="130"/>
                    </a:lnTo>
                    <a:lnTo>
                      <a:pt x="114" y="124"/>
                    </a:lnTo>
                    <a:lnTo>
                      <a:pt x="91" y="177"/>
                    </a:lnTo>
                    <a:lnTo>
                      <a:pt x="19" y="180"/>
                    </a:lnTo>
                    <a:lnTo>
                      <a:pt x="32" y="104"/>
                    </a:lnTo>
                    <a:lnTo>
                      <a:pt x="0" y="53"/>
                    </a:lnTo>
                    <a:lnTo>
                      <a:pt x="27" y="24"/>
                    </a:lnTo>
                    <a:lnTo>
                      <a:pt x="91" y="8"/>
                    </a:lnTo>
                    <a:lnTo>
                      <a:pt x="104" y="41"/>
                    </a:lnTo>
                    <a:lnTo>
                      <a:pt x="122" y="22"/>
                    </a:lnTo>
                    <a:lnTo>
                      <a:pt x="122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2" name="Freeform 18"/>
              <p:cNvSpPr>
                <a:spLocks/>
              </p:cNvSpPr>
              <p:nvPr/>
            </p:nvSpPr>
            <p:spPr bwMode="auto">
              <a:xfrm>
                <a:off x="3649" y="2273"/>
                <a:ext cx="348" cy="291"/>
              </a:xfrm>
              <a:custGeom>
                <a:avLst/>
                <a:gdLst/>
                <a:ahLst/>
                <a:cxnLst>
                  <a:cxn ang="0">
                    <a:pos x="201" y="54"/>
                  </a:cxn>
                  <a:cxn ang="0">
                    <a:pos x="154" y="34"/>
                  </a:cxn>
                  <a:cxn ang="0">
                    <a:pos x="128" y="0"/>
                  </a:cxn>
                  <a:cxn ang="0">
                    <a:pos x="91" y="21"/>
                  </a:cxn>
                  <a:cxn ang="0">
                    <a:pos x="46" y="39"/>
                  </a:cxn>
                  <a:cxn ang="0">
                    <a:pos x="0" y="54"/>
                  </a:cxn>
                  <a:cxn ang="0">
                    <a:pos x="23" y="111"/>
                  </a:cxn>
                  <a:cxn ang="0">
                    <a:pos x="86" y="98"/>
                  </a:cxn>
                  <a:cxn ang="0">
                    <a:pos x="145" y="94"/>
                  </a:cxn>
                  <a:cxn ang="0">
                    <a:pos x="132" y="157"/>
                  </a:cxn>
                  <a:cxn ang="0">
                    <a:pos x="77" y="147"/>
                  </a:cxn>
                  <a:cxn ang="0">
                    <a:pos x="53" y="212"/>
                  </a:cxn>
                  <a:cxn ang="0">
                    <a:pos x="49" y="275"/>
                  </a:cxn>
                  <a:cxn ang="0">
                    <a:pos x="96" y="291"/>
                  </a:cxn>
                  <a:cxn ang="0">
                    <a:pos x="143" y="237"/>
                  </a:cxn>
                  <a:cxn ang="0">
                    <a:pos x="181" y="252"/>
                  </a:cxn>
                  <a:cxn ang="0">
                    <a:pos x="187" y="163"/>
                  </a:cxn>
                  <a:cxn ang="0">
                    <a:pos x="236" y="188"/>
                  </a:cxn>
                  <a:cxn ang="0">
                    <a:pos x="278" y="204"/>
                  </a:cxn>
                  <a:cxn ang="0">
                    <a:pos x="276" y="124"/>
                  </a:cxn>
                  <a:cxn ang="0">
                    <a:pos x="329" y="110"/>
                  </a:cxn>
                  <a:cxn ang="0">
                    <a:pos x="348" y="85"/>
                  </a:cxn>
                  <a:cxn ang="0">
                    <a:pos x="312" y="53"/>
                  </a:cxn>
                  <a:cxn ang="0">
                    <a:pos x="247" y="82"/>
                  </a:cxn>
                  <a:cxn ang="0">
                    <a:pos x="248" y="42"/>
                  </a:cxn>
                  <a:cxn ang="0">
                    <a:pos x="212" y="34"/>
                  </a:cxn>
                  <a:cxn ang="0">
                    <a:pos x="201" y="54"/>
                  </a:cxn>
                  <a:cxn ang="0">
                    <a:pos x="201" y="54"/>
                  </a:cxn>
                </a:cxnLst>
                <a:rect l="0" t="0" r="r" b="b"/>
                <a:pathLst>
                  <a:path w="348" h="291">
                    <a:moveTo>
                      <a:pt x="201" y="54"/>
                    </a:moveTo>
                    <a:lnTo>
                      <a:pt x="154" y="34"/>
                    </a:lnTo>
                    <a:lnTo>
                      <a:pt x="128" y="0"/>
                    </a:lnTo>
                    <a:lnTo>
                      <a:pt x="91" y="21"/>
                    </a:lnTo>
                    <a:lnTo>
                      <a:pt x="46" y="39"/>
                    </a:lnTo>
                    <a:lnTo>
                      <a:pt x="0" y="54"/>
                    </a:lnTo>
                    <a:lnTo>
                      <a:pt x="23" y="111"/>
                    </a:lnTo>
                    <a:lnTo>
                      <a:pt x="86" y="98"/>
                    </a:lnTo>
                    <a:lnTo>
                      <a:pt x="145" y="94"/>
                    </a:lnTo>
                    <a:lnTo>
                      <a:pt x="132" y="157"/>
                    </a:lnTo>
                    <a:lnTo>
                      <a:pt x="77" y="147"/>
                    </a:lnTo>
                    <a:lnTo>
                      <a:pt x="53" y="212"/>
                    </a:lnTo>
                    <a:lnTo>
                      <a:pt x="49" y="275"/>
                    </a:lnTo>
                    <a:lnTo>
                      <a:pt x="96" y="291"/>
                    </a:lnTo>
                    <a:lnTo>
                      <a:pt x="143" y="237"/>
                    </a:lnTo>
                    <a:lnTo>
                      <a:pt x="181" y="252"/>
                    </a:lnTo>
                    <a:lnTo>
                      <a:pt x="187" y="163"/>
                    </a:lnTo>
                    <a:lnTo>
                      <a:pt x="236" y="188"/>
                    </a:lnTo>
                    <a:lnTo>
                      <a:pt x="278" y="204"/>
                    </a:lnTo>
                    <a:lnTo>
                      <a:pt x="276" y="124"/>
                    </a:lnTo>
                    <a:lnTo>
                      <a:pt x="329" y="110"/>
                    </a:lnTo>
                    <a:lnTo>
                      <a:pt x="348" y="85"/>
                    </a:lnTo>
                    <a:lnTo>
                      <a:pt x="312" y="53"/>
                    </a:lnTo>
                    <a:lnTo>
                      <a:pt x="247" y="82"/>
                    </a:lnTo>
                    <a:lnTo>
                      <a:pt x="248" y="42"/>
                    </a:lnTo>
                    <a:lnTo>
                      <a:pt x="212" y="34"/>
                    </a:lnTo>
                    <a:lnTo>
                      <a:pt x="201" y="54"/>
                    </a:lnTo>
                    <a:lnTo>
                      <a:pt x="201" y="54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19"/>
              <p:cNvSpPr>
                <a:spLocks/>
              </p:cNvSpPr>
              <p:nvPr/>
            </p:nvSpPr>
            <p:spPr bwMode="auto">
              <a:xfrm>
                <a:off x="3837" y="2711"/>
                <a:ext cx="316" cy="236"/>
              </a:xfrm>
              <a:custGeom>
                <a:avLst/>
                <a:gdLst/>
                <a:ahLst/>
                <a:cxnLst>
                  <a:cxn ang="0">
                    <a:pos x="27" y="136"/>
                  </a:cxn>
                  <a:cxn ang="0">
                    <a:pos x="19" y="95"/>
                  </a:cxn>
                  <a:cxn ang="0">
                    <a:pos x="37" y="86"/>
                  </a:cxn>
                  <a:cxn ang="0">
                    <a:pos x="71" y="101"/>
                  </a:cxn>
                  <a:cxn ang="0">
                    <a:pos x="54" y="57"/>
                  </a:cxn>
                  <a:cxn ang="0">
                    <a:pos x="91" y="30"/>
                  </a:cxn>
                  <a:cxn ang="0">
                    <a:pos x="99" y="62"/>
                  </a:cxn>
                  <a:cxn ang="0">
                    <a:pos x="119" y="15"/>
                  </a:cxn>
                  <a:cxn ang="0">
                    <a:pos x="151" y="0"/>
                  </a:cxn>
                  <a:cxn ang="0">
                    <a:pos x="171" y="30"/>
                  </a:cxn>
                  <a:cxn ang="0">
                    <a:pos x="194" y="68"/>
                  </a:cxn>
                  <a:cxn ang="0">
                    <a:pos x="233" y="60"/>
                  </a:cxn>
                  <a:cxn ang="0">
                    <a:pos x="258" y="33"/>
                  </a:cxn>
                  <a:cxn ang="0">
                    <a:pos x="290" y="53"/>
                  </a:cxn>
                  <a:cxn ang="0">
                    <a:pos x="272" y="86"/>
                  </a:cxn>
                  <a:cxn ang="0">
                    <a:pos x="316" y="88"/>
                  </a:cxn>
                  <a:cxn ang="0">
                    <a:pos x="310" y="126"/>
                  </a:cxn>
                  <a:cxn ang="0">
                    <a:pos x="262" y="123"/>
                  </a:cxn>
                  <a:cxn ang="0">
                    <a:pos x="239" y="163"/>
                  </a:cxn>
                  <a:cxn ang="0">
                    <a:pos x="209" y="141"/>
                  </a:cxn>
                  <a:cxn ang="0">
                    <a:pos x="181" y="174"/>
                  </a:cxn>
                  <a:cxn ang="0">
                    <a:pos x="149" y="192"/>
                  </a:cxn>
                  <a:cxn ang="0">
                    <a:pos x="121" y="141"/>
                  </a:cxn>
                  <a:cxn ang="0">
                    <a:pos x="89" y="166"/>
                  </a:cxn>
                  <a:cxn ang="0">
                    <a:pos x="75" y="194"/>
                  </a:cxn>
                  <a:cxn ang="0">
                    <a:pos x="31" y="236"/>
                  </a:cxn>
                  <a:cxn ang="0">
                    <a:pos x="0" y="223"/>
                  </a:cxn>
                  <a:cxn ang="0">
                    <a:pos x="3" y="188"/>
                  </a:cxn>
                  <a:cxn ang="0">
                    <a:pos x="42" y="166"/>
                  </a:cxn>
                  <a:cxn ang="0">
                    <a:pos x="48" y="148"/>
                  </a:cxn>
                  <a:cxn ang="0">
                    <a:pos x="27" y="136"/>
                  </a:cxn>
                  <a:cxn ang="0">
                    <a:pos x="27" y="136"/>
                  </a:cxn>
                </a:cxnLst>
                <a:rect l="0" t="0" r="r" b="b"/>
                <a:pathLst>
                  <a:path w="316" h="236">
                    <a:moveTo>
                      <a:pt x="27" y="136"/>
                    </a:moveTo>
                    <a:lnTo>
                      <a:pt x="19" y="95"/>
                    </a:lnTo>
                    <a:lnTo>
                      <a:pt x="37" y="86"/>
                    </a:lnTo>
                    <a:lnTo>
                      <a:pt x="71" y="101"/>
                    </a:lnTo>
                    <a:lnTo>
                      <a:pt x="54" y="57"/>
                    </a:lnTo>
                    <a:lnTo>
                      <a:pt x="91" y="30"/>
                    </a:lnTo>
                    <a:lnTo>
                      <a:pt x="99" y="62"/>
                    </a:lnTo>
                    <a:lnTo>
                      <a:pt x="119" y="15"/>
                    </a:lnTo>
                    <a:lnTo>
                      <a:pt x="151" y="0"/>
                    </a:lnTo>
                    <a:lnTo>
                      <a:pt x="171" y="30"/>
                    </a:lnTo>
                    <a:lnTo>
                      <a:pt x="194" y="68"/>
                    </a:lnTo>
                    <a:lnTo>
                      <a:pt x="233" y="60"/>
                    </a:lnTo>
                    <a:lnTo>
                      <a:pt x="258" y="33"/>
                    </a:lnTo>
                    <a:lnTo>
                      <a:pt x="290" y="53"/>
                    </a:lnTo>
                    <a:lnTo>
                      <a:pt x="272" y="86"/>
                    </a:lnTo>
                    <a:lnTo>
                      <a:pt x="316" y="88"/>
                    </a:lnTo>
                    <a:lnTo>
                      <a:pt x="310" y="126"/>
                    </a:lnTo>
                    <a:lnTo>
                      <a:pt x="262" y="123"/>
                    </a:lnTo>
                    <a:lnTo>
                      <a:pt x="239" y="163"/>
                    </a:lnTo>
                    <a:lnTo>
                      <a:pt x="209" y="141"/>
                    </a:lnTo>
                    <a:lnTo>
                      <a:pt x="181" y="174"/>
                    </a:lnTo>
                    <a:lnTo>
                      <a:pt x="149" y="192"/>
                    </a:lnTo>
                    <a:lnTo>
                      <a:pt x="121" y="141"/>
                    </a:lnTo>
                    <a:lnTo>
                      <a:pt x="89" y="166"/>
                    </a:lnTo>
                    <a:lnTo>
                      <a:pt x="75" y="194"/>
                    </a:lnTo>
                    <a:lnTo>
                      <a:pt x="31" y="236"/>
                    </a:lnTo>
                    <a:lnTo>
                      <a:pt x="0" y="223"/>
                    </a:lnTo>
                    <a:lnTo>
                      <a:pt x="3" y="188"/>
                    </a:lnTo>
                    <a:lnTo>
                      <a:pt x="42" y="166"/>
                    </a:lnTo>
                    <a:lnTo>
                      <a:pt x="48" y="148"/>
                    </a:lnTo>
                    <a:lnTo>
                      <a:pt x="27" y="136"/>
                    </a:lnTo>
                    <a:lnTo>
                      <a:pt x="27" y="136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4" name="Freeform 20"/>
              <p:cNvSpPr>
                <a:spLocks/>
              </p:cNvSpPr>
              <p:nvPr/>
            </p:nvSpPr>
            <p:spPr bwMode="auto">
              <a:xfrm>
                <a:off x="3558" y="2574"/>
                <a:ext cx="449" cy="291"/>
              </a:xfrm>
              <a:custGeom>
                <a:avLst/>
                <a:gdLst/>
                <a:ahLst/>
                <a:cxnLst>
                  <a:cxn ang="0">
                    <a:pos x="154" y="53"/>
                  </a:cxn>
                  <a:cxn ang="0">
                    <a:pos x="207" y="22"/>
                  </a:cxn>
                  <a:cxn ang="0">
                    <a:pos x="247" y="0"/>
                  </a:cxn>
                  <a:cxn ang="0">
                    <a:pos x="270" y="40"/>
                  </a:cxn>
                  <a:cxn ang="0">
                    <a:pos x="294" y="59"/>
                  </a:cxn>
                  <a:cxn ang="0">
                    <a:pos x="322" y="4"/>
                  </a:cxn>
                  <a:cxn ang="0">
                    <a:pos x="390" y="5"/>
                  </a:cxn>
                  <a:cxn ang="0">
                    <a:pos x="395" y="49"/>
                  </a:cxn>
                  <a:cxn ang="0">
                    <a:pos x="449" y="56"/>
                  </a:cxn>
                  <a:cxn ang="0">
                    <a:pos x="386" y="122"/>
                  </a:cxn>
                  <a:cxn ang="0">
                    <a:pos x="335" y="140"/>
                  </a:cxn>
                  <a:cxn ang="0">
                    <a:pos x="264" y="109"/>
                  </a:cxn>
                  <a:cxn ang="0">
                    <a:pos x="234" y="182"/>
                  </a:cxn>
                  <a:cxn ang="0">
                    <a:pos x="164" y="190"/>
                  </a:cxn>
                  <a:cxn ang="0">
                    <a:pos x="143" y="265"/>
                  </a:cxn>
                  <a:cxn ang="0">
                    <a:pos x="51" y="291"/>
                  </a:cxn>
                  <a:cxn ang="0">
                    <a:pos x="53" y="189"/>
                  </a:cxn>
                  <a:cxn ang="0">
                    <a:pos x="0" y="132"/>
                  </a:cxn>
                  <a:cxn ang="0">
                    <a:pos x="29" y="86"/>
                  </a:cxn>
                  <a:cxn ang="0">
                    <a:pos x="111" y="44"/>
                  </a:cxn>
                  <a:cxn ang="0">
                    <a:pos x="133" y="84"/>
                  </a:cxn>
                  <a:cxn ang="0">
                    <a:pos x="154" y="53"/>
                  </a:cxn>
                  <a:cxn ang="0">
                    <a:pos x="154" y="53"/>
                  </a:cxn>
                </a:cxnLst>
                <a:rect l="0" t="0" r="r" b="b"/>
                <a:pathLst>
                  <a:path w="449" h="291">
                    <a:moveTo>
                      <a:pt x="154" y="53"/>
                    </a:moveTo>
                    <a:lnTo>
                      <a:pt x="207" y="22"/>
                    </a:lnTo>
                    <a:lnTo>
                      <a:pt x="247" y="0"/>
                    </a:lnTo>
                    <a:lnTo>
                      <a:pt x="270" y="40"/>
                    </a:lnTo>
                    <a:lnTo>
                      <a:pt x="294" y="59"/>
                    </a:lnTo>
                    <a:lnTo>
                      <a:pt x="322" y="4"/>
                    </a:lnTo>
                    <a:lnTo>
                      <a:pt x="390" y="5"/>
                    </a:lnTo>
                    <a:lnTo>
                      <a:pt x="395" y="49"/>
                    </a:lnTo>
                    <a:lnTo>
                      <a:pt x="449" y="56"/>
                    </a:lnTo>
                    <a:lnTo>
                      <a:pt x="386" y="122"/>
                    </a:lnTo>
                    <a:lnTo>
                      <a:pt x="335" y="140"/>
                    </a:lnTo>
                    <a:lnTo>
                      <a:pt x="264" y="109"/>
                    </a:lnTo>
                    <a:lnTo>
                      <a:pt x="234" y="182"/>
                    </a:lnTo>
                    <a:lnTo>
                      <a:pt x="164" y="190"/>
                    </a:lnTo>
                    <a:lnTo>
                      <a:pt x="143" y="265"/>
                    </a:lnTo>
                    <a:lnTo>
                      <a:pt x="51" y="291"/>
                    </a:lnTo>
                    <a:lnTo>
                      <a:pt x="53" y="189"/>
                    </a:lnTo>
                    <a:lnTo>
                      <a:pt x="0" y="132"/>
                    </a:lnTo>
                    <a:lnTo>
                      <a:pt x="29" y="86"/>
                    </a:lnTo>
                    <a:lnTo>
                      <a:pt x="111" y="44"/>
                    </a:lnTo>
                    <a:lnTo>
                      <a:pt x="133" y="84"/>
                    </a:lnTo>
                    <a:lnTo>
                      <a:pt x="154" y="53"/>
                    </a:lnTo>
                    <a:lnTo>
                      <a:pt x="154" y="53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Freeform 21"/>
              <p:cNvSpPr>
                <a:spLocks/>
              </p:cNvSpPr>
              <p:nvPr/>
            </p:nvSpPr>
            <p:spPr bwMode="auto">
              <a:xfrm>
                <a:off x="3608" y="2932"/>
                <a:ext cx="460" cy="389"/>
              </a:xfrm>
              <a:custGeom>
                <a:avLst/>
                <a:gdLst/>
                <a:ahLst/>
                <a:cxnLst>
                  <a:cxn ang="0">
                    <a:pos x="262" y="47"/>
                  </a:cxn>
                  <a:cxn ang="0">
                    <a:pos x="197" y="38"/>
                  </a:cxn>
                  <a:cxn ang="0">
                    <a:pos x="157" y="0"/>
                  </a:cxn>
                  <a:cxn ang="0">
                    <a:pos x="112" y="40"/>
                  </a:cxn>
                  <a:cxn ang="0">
                    <a:pos x="56" y="78"/>
                  </a:cxn>
                  <a:cxn ang="0">
                    <a:pos x="0" y="111"/>
                  </a:cxn>
                  <a:cxn ang="0">
                    <a:pos x="39" y="178"/>
                  </a:cxn>
                  <a:cxn ang="0">
                    <a:pos x="121" y="141"/>
                  </a:cxn>
                  <a:cxn ang="0">
                    <a:pos x="196" y="118"/>
                  </a:cxn>
                  <a:cxn ang="0">
                    <a:pos x="192" y="204"/>
                  </a:cxn>
                  <a:cxn ang="0">
                    <a:pos x="118" y="208"/>
                  </a:cxn>
                  <a:cxn ang="0">
                    <a:pos x="100" y="300"/>
                  </a:cxn>
                  <a:cxn ang="0">
                    <a:pos x="106" y="384"/>
                  </a:cxn>
                  <a:cxn ang="0">
                    <a:pos x="172" y="389"/>
                  </a:cxn>
                  <a:cxn ang="0">
                    <a:pos x="221" y="305"/>
                  </a:cxn>
                  <a:cxn ang="0">
                    <a:pos x="276" y="312"/>
                  </a:cxn>
                  <a:cxn ang="0">
                    <a:pos x="265" y="194"/>
                  </a:cxn>
                  <a:cxn ang="0">
                    <a:pos x="335" y="212"/>
                  </a:cxn>
                  <a:cxn ang="0">
                    <a:pos x="393" y="219"/>
                  </a:cxn>
                  <a:cxn ang="0">
                    <a:pos x="374" y="115"/>
                  </a:cxn>
                  <a:cxn ang="0">
                    <a:pos x="441" y="81"/>
                  </a:cxn>
                  <a:cxn ang="0">
                    <a:pos x="460" y="41"/>
                  </a:cxn>
                  <a:cxn ang="0">
                    <a:pos x="407" y="11"/>
                  </a:cxn>
                  <a:cxn ang="0">
                    <a:pos x="329" y="71"/>
                  </a:cxn>
                  <a:cxn ang="0">
                    <a:pos x="323" y="18"/>
                  </a:cxn>
                  <a:cxn ang="0">
                    <a:pos x="273" y="19"/>
                  </a:cxn>
                  <a:cxn ang="0">
                    <a:pos x="262" y="47"/>
                  </a:cxn>
                  <a:cxn ang="0">
                    <a:pos x="262" y="47"/>
                  </a:cxn>
                </a:cxnLst>
                <a:rect l="0" t="0" r="r" b="b"/>
                <a:pathLst>
                  <a:path w="460" h="389">
                    <a:moveTo>
                      <a:pt x="262" y="47"/>
                    </a:moveTo>
                    <a:lnTo>
                      <a:pt x="197" y="38"/>
                    </a:lnTo>
                    <a:lnTo>
                      <a:pt x="157" y="0"/>
                    </a:lnTo>
                    <a:lnTo>
                      <a:pt x="112" y="40"/>
                    </a:lnTo>
                    <a:lnTo>
                      <a:pt x="56" y="78"/>
                    </a:lnTo>
                    <a:lnTo>
                      <a:pt x="0" y="111"/>
                    </a:lnTo>
                    <a:lnTo>
                      <a:pt x="39" y="178"/>
                    </a:lnTo>
                    <a:lnTo>
                      <a:pt x="121" y="141"/>
                    </a:lnTo>
                    <a:lnTo>
                      <a:pt x="196" y="118"/>
                    </a:lnTo>
                    <a:lnTo>
                      <a:pt x="192" y="204"/>
                    </a:lnTo>
                    <a:lnTo>
                      <a:pt x="118" y="208"/>
                    </a:lnTo>
                    <a:lnTo>
                      <a:pt x="100" y="300"/>
                    </a:lnTo>
                    <a:lnTo>
                      <a:pt x="106" y="384"/>
                    </a:lnTo>
                    <a:lnTo>
                      <a:pt x="172" y="389"/>
                    </a:lnTo>
                    <a:lnTo>
                      <a:pt x="221" y="305"/>
                    </a:lnTo>
                    <a:lnTo>
                      <a:pt x="276" y="312"/>
                    </a:lnTo>
                    <a:lnTo>
                      <a:pt x="265" y="194"/>
                    </a:lnTo>
                    <a:lnTo>
                      <a:pt x="335" y="212"/>
                    </a:lnTo>
                    <a:lnTo>
                      <a:pt x="393" y="219"/>
                    </a:lnTo>
                    <a:lnTo>
                      <a:pt x="374" y="115"/>
                    </a:lnTo>
                    <a:lnTo>
                      <a:pt x="441" y="81"/>
                    </a:lnTo>
                    <a:lnTo>
                      <a:pt x="460" y="41"/>
                    </a:lnTo>
                    <a:lnTo>
                      <a:pt x="407" y="11"/>
                    </a:lnTo>
                    <a:lnTo>
                      <a:pt x="329" y="71"/>
                    </a:lnTo>
                    <a:lnTo>
                      <a:pt x="323" y="18"/>
                    </a:lnTo>
                    <a:lnTo>
                      <a:pt x="273" y="19"/>
                    </a:lnTo>
                    <a:lnTo>
                      <a:pt x="262" y="47"/>
                    </a:lnTo>
                    <a:lnTo>
                      <a:pt x="262" y="47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Freeform 22"/>
              <p:cNvSpPr>
                <a:spLocks/>
              </p:cNvSpPr>
              <p:nvPr/>
            </p:nvSpPr>
            <p:spPr bwMode="auto">
              <a:xfrm>
                <a:off x="3284" y="2184"/>
                <a:ext cx="287" cy="167"/>
              </a:xfrm>
              <a:custGeom>
                <a:avLst/>
                <a:gdLst/>
                <a:ahLst/>
                <a:cxnLst>
                  <a:cxn ang="0">
                    <a:pos x="183" y="22"/>
                  </a:cxn>
                  <a:cxn ang="0">
                    <a:pos x="147" y="8"/>
                  </a:cxn>
                  <a:cxn ang="0">
                    <a:pos x="120" y="0"/>
                  </a:cxn>
                  <a:cxn ang="0">
                    <a:pos x="110" y="26"/>
                  </a:cxn>
                  <a:cxn ang="0">
                    <a:pos x="98" y="39"/>
                  </a:cxn>
                  <a:cxn ang="0">
                    <a:pos x="75" y="10"/>
                  </a:cxn>
                  <a:cxn ang="0">
                    <a:pos x="33" y="17"/>
                  </a:cxn>
                  <a:cxn ang="0">
                    <a:pos x="33" y="41"/>
                  </a:cxn>
                  <a:cxn ang="0">
                    <a:pos x="0" y="50"/>
                  </a:cxn>
                  <a:cxn ang="0">
                    <a:pos x="45" y="81"/>
                  </a:cxn>
                  <a:cxn ang="0">
                    <a:pos x="80" y="89"/>
                  </a:cxn>
                  <a:cxn ang="0">
                    <a:pos x="121" y="66"/>
                  </a:cxn>
                  <a:cxn ang="0">
                    <a:pos x="148" y="107"/>
                  </a:cxn>
                  <a:cxn ang="0">
                    <a:pos x="194" y="108"/>
                  </a:cxn>
                  <a:cxn ang="0">
                    <a:pos x="214" y="154"/>
                  </a:cxn>
                  <a:cxn ang="0">
                    <a:pos x="277" y="167"/>
                  </a:cxn>
                  <a:cxn ang="0">
                    <a:pos x="262" y="99"/>
                  </a:cxn>
                  <a:cxn ang="0">
                    <a:pos x="287" y="56"/>
                  </a:cxn>
                  <a:cxn ang="0">
                    <a:pos x="263" y="29"/>
                  </a:cxn>
                  <a:cxn ang="0">
                    <a:pos x="209" y="11"/>
                  </a:cxn>
                  <a:cxn ang="0">
                    <a:pos x="200" y="39"/>
                  </a:cxn>
                  <a:cxn ang="0">
                    <a:pos x="183" y="22"/>
                  </a:cxn>
                  <a:cxn ang="0">
                    <a:pos x="183" y="22"/>
                  </a:cxn>
                </a:cxnLst>
                <a:rect l="0" t="0" r="r" b="b"/>
                <a:pathLst>
                  <a:path w="287" h="167">
                    <a:moveTo>
                      <a:pt x="183" y="22"/>
                    </a:moveTo>
                    <a:lnTo>
                      <a:pt x="147" y="8"/>
                    </a:lnTo>
                    <a:lnTo>
                      <a:pt x="120" y="0"/>
                    </a:lnTo>
                    <a:lnTo>
                      <a:pt x="110" y="26"/>
                    </a:lnTo>
                    <a:lnTo>
                      <a:pt x="98" y="39"/>
                    </a:lnTo>
                    <a:lnTo>
                      <a:pt x="75" y="10"/>
                    </a:lnTo>
                    <a:lnTo>
                      <a:pt x="33" y="17"/>
                    </a:lnTo>
                    <a:lnTo>
                      <a:pt x="33" y="41"/>
                    </a:lnTo>
                    <a:lnTo>
                      <a:pt x="0" y="50"/>
                    </a:lnTo>
                    <a:lnTo>
                      <a:pt x="45" y="81"/>
                    </a:lnTo>
                    <a:lnTo>
                      <a:pt x="80" y="89"/>
                    </a:lnTo>
                    <a:lnTo>
                      <a:pt x="121" y="66"/>
                    </a:lnTo>
                    <a:lnTo>
                      <a:pt x="148" y="107"/>
                    </a:lnTo>
                    <a:lnTo>
                      <a:pt x="194" y="108"/>
                    </a:lnTo>
                    <a:lnTo>
                      <a:pt x="214" y="154"/>
                    </a:lnTo>
                    <a:lnTo>
                      <a:pt x="277" y="167"/>
                    </a:lnTo>
                    <a:lnTo>
                      <a:pt x="262" y="99"/>
                    </a:lnTo>
                    <a:lnTo>
                      <a:pt x="287" y="56"/>
                    </a:lnTo>
                    <a:lnTo>
                      <a:pt x="263" y="29"/>
                    </a:lnTo>
                    <a:lnTo>
                      <a:pt x="209" y="11"/>
                    </a:lnTo>
                    <a:lnTo>
                      <a:pt x="200" y="39"/>
                    </a:lnTo>
                    <a:lnTo>
                      <a:pt x="183" y="22"/>
                    </a:lnTo>
                    <a:lnTo>
                      <a:pt x="183" y="22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Freeform 23"/>
              <p:cNvSpPr>
                <a:spLocks/>
              </p:cNvSpPr>
              <p:nvPr/>
            </p:nvSpPr>
            <p:spPr bwMode="auto">
              <a:xfrm>
                <a:off x="3249" y="2334"/>
                <a:ext cx="307" cy="244"/>
              </a:xfrm>
              <a:custGeom>
                <a:avLst/>
                <a:gdLst/>
                <a:ahLst/>
                <a:cxnLst>
                  <a:cxn ang="0">
                    <a:pos x="130" y="31"/>
                  </a:cxn>
                  <a:cxn ang="0">
                    <a:pos x="171" y="24"/>
                  </a:cxn>
                  <a:cxn ang="0">
                    <a:pos x="192" y="0"/>
                  </a:cxn>
                  <a:cxn ang="0">
                    <a:pos x="226" y="24"/>
                  </a:cxn>
                  <a:cxn ang="0">
                    <a:pos x="266" y="45"/>
                  </a:cxn>
                  <a:cxn ang="0">
                    <a:pos x="307" y="65"/>
                  </a:cxn>
                  <a:cxn ang="0">
                    <a:pos x="290" y="111"/>
                  </a:cxn>
                  <a:cxn ang="0">
                    <a:pos x="232" y="87"/>
                  </a:cxn>
                  <a:cxn ang="0">
                    <a:pos x="180" y="73"/>
                  </a:cxn>
                  <a:cxn ang="0">
                    <a:pos x="192" y="125"/>
                  </a:cxn>
                  <a:cxn ang="0">
                    <a:pos x="242" y="130"/>
                  </a:cxn>
                  <a:cxn ang="0">
                    <a:pos x="265" y="190"/>
                  </a:cxn>
                  <a:cxn ang="0">
                    <a:pos x="271" y="244"/>
                  </a:cxn>
                  <a:cxn ang="0">
                    <a:pos x="228" y="243"/>
                  </a:cxn>
                  <a:cxn ang="0">
                    <a:pos x="184" y="186"/>
                  </a:cxn>
                  <a:cxn ang="0">
                    <a:pos x="147" y="189"/>
                  </a:cxn>
                  <a:cxn ang="0">
                    <a:pos x="142" y="118"/>
                  </a:cxn>
                  <a:cxn ang="0">
                    <a:pos x="97" y="126"/>
                  </a:cxn>
                  <a:cxn ang="0">
                    <a:pos x="60" y="127"/>
                  </a:cxn>
                  <a:cxn ang="0">
                    <a:pos x="63" y="71"/>
                  </a:cxn>
                  <a:cxn ang="0">
                    <a:pos x="16" y="51"/>
                  </a:cxn>
                  <a:cxn ang="0">
                    <a:pos x="0" y="30"/>
                  </a:cxn>
                  <a:cxn ang="0">
                    <a:pos x="32" y="13"/>
                  </a:cxn>
                  <a:cxn ang="0">
                    <a:pos x="88" y="45"/>
                  </a:cxn>
                  <a:cxn ang="0">
                    <a:pos x="87" y="16"/>
                  </a:cxn>
                  <a:cxn ang="0">
                    <a:pos x="120" y="16"/>
                  </a:cxn>
                  <a:cxn ang="0">
                    <a:pos x="130" y="31"/>
                  </a:cxn>
                  <a:cxn ang="0">
                    <a:pos x="130" y="31"/>
                  </a:cxn>
                </a:cxnLst>
                <a:rect l="0" t="0" r="r" b="b"/>
                <a:pathLst>
                  <a:path w="307" h="244">
                    <a:moveTo>
                      <a:pt x="130" y="31"/>
                    </a:moveTo>
                    <a:lnTo>
                      <a:pt x="171" y="24"/>
                    </a:lnTo>
                    <a:lnTo>
                      <a:pt x="192" y="0"/>
                    </a:lnTo>
                    <a:lnTo>
                      <a:pt x="226" y="24"/>
                    </a:lnTo>
                    <a:lnTo>
                      <a:pt x="266" y="45"/>
                    </a:lnTo>
                    <a:lnTo>
                      <a:pt x="307" y="65"/>
                    </a:lnTo>
                    <a:lnTo>
                      <a:pt x="290" y="111"/>
                    </a:lnTo>
                    <a:lnTo>
                      <a:pt x="232" y="87"/>
                    </a:lnTo>
                    <a:lnTo>
                      <a:pt x="180" y="73"/>
                    </a:lnTo>
                    <a:lnTo>
                      <a:pt x="192" y="125"/>
                    </a:lnTo>
                    <a:lnTo>
                      <a:pt x="242" y="130"/>
                    </a:lnTo>
                    <a:lnTo>
                      <a:pt x="265" y="190"/>
                    </a:lnTo>
                    <a:lnTo>
                      <a:pt x="271" y="244"/>
                    </a:lnTo>
                    <a:lnTo>
                      <a:pt x="228" y="243"/>
                    </a:lnTo>
                    <a:lnTo>
                      <a:pt x="184" y="186"/>
                    </a:lnTo>
                    <a:lnTo>
                      <a:pt x="147" y="189"/>
                    </a:lnTo>
                    <a:lnTo>
                      <a:pt x="142" y="118"/>
                    </a:lnTo>
                    <a:lnTo>
                      <a:pt x="97" y="126"/>
                    </a:lnTo>
                    <a:lnTo>
                      <a:pt x="60" y="127"/>
                    </a:lnTo>
                    <a:lnTo>
                      <a:pt x="63" y="71"/>
                    </a:lnTo>
                    <a:lnTo>
                      <a:pt x="16" y="51"/>
                    </a:lnTo>
                    <a:lnTo>
                      <a:pt x="0" y="30"/>
                    </a:lnTo>
                    <a:lnTo>
                      <a:pt x="32" y="13"/>
                    </a:lnTo>
                    <a:lnTo>
                      <a:pt x="88" y="45"/>
                    </a:lnTo>
                    <a:lnTo>
                      <a:pt x="87" y="16"/>
                    </a:lnTo>
                    <a:lnTo>
                      <a:pt x="120" y="16"/>
                    </a:lnTo>
                    <a:lnTo>
                      <a:pt x="130" y="31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Freeform 24"/>
              <p:cNvSpPr>
                <a:spLocks/>
              </p:cNvSpPr>
              <p:nvPr/>
            </p:nvSpPr>
            <p:spPr bwMode="auto">
              <a:xfrm>
                <a:off x="3124" y="2813"/>
                <a:ext cx="461" cy="427"/>
              </a:xfrm>
              <a:custGeom>
                <a:avLst/>
                <a:gdLst/>
                <a:ahLst/>
                <a:cxnLst>
                  <a:cxn ang="0">
                    <a:pos x="195" y="59"/>
                  </a:cxn>
                  <a:cxn ang="0">
                    <a:pos x="257" y="44"/>
                  </a:cxn>
                  <a:cxn ang="0">
                    <a:pos x="292" y="0"/>
                  </a:cxn>
                  <a:cxn ang="0">
                    <a:pos x="341" y="40"/>
                  </a:cxn>
                  <a:cxn ang="0">
                    <a:pos x="401" y="78"/>
                  </a:cxn>
                  <a:cxn ang="0">
                    <a:pos x="461" y="110"/>
                  </a:cxn>
                  <a:cxn ang="0">
                    <a:pos x="431" y="187"/>
                  </a:cxn>
                  <a:cxn ang="0">
                    <a:pos x="346" y="152"/>
                  </a:cxn>
                  <a:cxn ang="0">
                    <a:pos x="269" y="132"/>
                  </a:cxn>
                  <a:cxn ang="0">
                    <a:pos x="285" y="225"/>
                  </a:cxn>
                  <a:cxn ang="0">
                    <a:pos x="358" y="225"/>
                  </a:cxn>
                  <a:cxn ang="0">
                    <a:pos x="386" y="325"/>
                  </a:cxn>
                  <a:cxn ang="0">
                    <a:pos x="390" y="417"/>
                  </a:cxn>
                  <a:cxn ang="0">
                    <a:pos x="330" y="427"/>
                  </a:cxn>
                  <a:cxn ang="0">
                    <a:pos x="270" y="338"/>
                  </a:cxn>
                  <a:cxn ang="0">
                    <a:pos x="219" y="350"/>
                  </a:cxn>
                  <a:cxn ang="0">
                    <a:pos x="212" y="220"/>
                  </a:cxn>
                  <a:cxn ang="0">
                    <a:pos x="148" y="245"/>
                  </a:cxn>
                  <a:cxn ang="0">
                    <a:pos x="94" y="257"/>
                  </a:cxn>
                  <a:cxn ang="0">
                    <a:pos x="96" y="141"/>
                  </a:cxn>
                  <a:cxn ang="0">
                    <a:pos x="25" y="108"/>
                  </a:cxn>
                  <a:cxn ang="0">
                    <a:pos x="0" y="66"/>
                  </a:cxn>
                  <a:cxn ang="0">
                    <a:pos x="46" y="30"/>
                  </a:cxn>
                  <a:cxn ang="0">
                    <a:pos x="133" y="90"/>
                  </a:cxn>
                  <a:cxn ang="0">
                    <a:pos x="131" y="32"/>
                  </a:cxn>
                  <a:cxn ang="0">
                    <a:pos x="180" y="28"/>
                  </a:cxn>
                  <a:cxn ang="0">
                    <a:pos x="195" y="59"/>
                  </a:cxn>
                  <a:cxn ang="0">
                    <a:pos x="195" y="59"/>
                  </a:cxn>
                </a:cxnLst>
                <a:rect l="0" t="0" r="r" b="b"/>
                <a:pathLst>
                  <a:path w="461" h="427">
                    <a:moveTo>
                      <a:pt x="195" y="59"/>
                    </a:moveTo>
                    <a:lnTo>
                      <a:pt x="257" y="44"/>
                    </a:lnTo>
                    <a:lnTo>
                      <a:pt x="292" y="0"/>
                    </a:lnTo>
                    <a:lnTo>
                      <a:pt x="341" y="40"/>
                    </a:lnTo>
                    <a:lnTo>
                      <a:pt x="401" y="78"/>
                    </a:lnTo>
                    <a:lnTo>
                      <a:pt x="461" y="110"/>
                    </a:lnTo>
                    <a:lnTo>
                      <a:pt x="431" y="187"/>
                    </a:lnTo>
                    <a:lnTo>
                      <a:pt x="346" y="152"/>
                    </a:lnTo>
                    <a:lnTo>
                      <a:pt x="269" y="132"/>
                    </a:lnTo>
                    <a:lnTo>
                      <a:pt x="285" y="225"/>
                    </a:lnTo>
                    <a:lnTo>
                      <a:pt x="358" y="225"/>
                    </a:lnTo>
                    <a:lnTo>
                      <a:pt x="386" y="325"/>
                    </a:lnTo>
                    <a:lnTo>
                      <a:pt x="390" y="417"/>
                    </a:lnTo>
                    <a:lnTo>
                      <a:pt x="330" y="427"/>
                    </a:lnTo>
                    <a:lnTo>
                      <a:pt x="270" y="338"/>
                    </a:lnTo>
                    <a:lnTo>
                      <a:pt x="219" y="350"/>
                    </a:lnTo>
                    <a:lnTo>
                      <a:pt x="212" y="220"/>
                    </a:lnTo>
                    <a:lnTo>
                      <a:pt x="148" y="245"/>
                    </a:lnTo>
                    <a:lnTo>
                      <a:pt x="94" y="257"/>
                    </a:lnTo>
                    <a:lnTo>
                      <a:pt x="96" y="141"/>
                    </a:lnTo>
                    <a:lnTo>
                      <a:pt x="25" y="108"/>
                    </a:lnTo>
                    <a:lnTo>
                      <a:pt x="0" y="66"/>
                    </a:lnTo>
                    <a:lnTo>
                      <a:pt x="46" y="30"/>
                    </a:lnTo>
                    <a:lnTo>
                      <a:pt x="133" y="90"/>
                    </a:lnTo>
                    <a:lnTo>
                      <a:pt x="131" y="32"/>
                    </a:lnTo>
                    <a:lnTo>
                      <a:pt x="180" y="28"/>
                    </a:lnTo>
                    <a:lnTo>
                      <a:pt x="195" y="59"/>
                    </a:lnTo>
                    <a:lnTo>
                      <a:pt x="195" y="59"/>
                    </a:lnTo>
                    <a:close/>
                  </a:path>
                </a:pathLst>
              </a:custGeom>
              <a:solidFill>
                <a:srgbClr val="96DE0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Freeform 25"/>
              <p:cNvSpPr>
                <a:spLocks/>
              </p:cNvSpPr>
              <p:nvPr/>
            </p:nvSpPr>
            <p:spPr bwMode="auto">
              <a:xfrm>
                <a:off x="3235" y="1931"/>
                <a:ext cx="721" cy="1652"/>
              </a:xfrm>
              <a:custGeom>
                <a:avLst/>
                <a:gdLst/>
                <a:ahLst/>
                <a:cxnLst>
                  <a:cxn ang="0">
                    <a:pos x="450" y="1262"/>
                  </a:cxn>
                  <a:cxn ang="0">
                    <a:pos x="574" y="1115"/>
                  </a:cxn>
                  <a:cxn ang="0">
                    <a:pos x="654" y="980"/>
                  </a:cxn>
                  <a:cxn ang="0">
                    <a:pos x="611" y="1013"/>
                  </a:cxn>
                  <a:cxn ang="0">
                    <a:pos x="453" y="1116"/>
                  </a:cxn>
                  <a:cxn ang="0">
                    <a:pos x="572" y="749"/>
                  </a:cxn>
                  <a:cxn ang="0">
                    <a:pos x="721" y="572"/>
                  </a:cxn>
                  <a:cxn ang="0">
                    <a:pos x="616" y="670"/>
                  </a:cxn>
                  <a:cxn ang="0">
                    <a:pos x="532" y="586"/>
                  </a:cxn>
                  <a:cxn ang="0">
                    <a:pos x="542" y="728"/>
                  </a:cxn>
                  <a:cxn ang="0">
                    <a:pos x="450" y="806"/>
                  </a:cxn>
                  <a:cxn ang="0">
                    <a:pos x="527" y="486"/>
                  </a:cxn>
                  <a:cxn ang="0">
                    <a:pos x="650" y="321"/>
                  </a:cxn>
                  <a:cxn ang="0">
                    <a:pos x="525" y="452"/>
                  </a:cxn>
                  <a:cxn ang="0">
                    <a:pos x="449" y="321"/>
                  </a:cxn>
                  <a:cxn ang="0">
                    <a:pos x="456" y="262"/>
                  </a:cxn>
                  <a:cxn ang="0">
                    <a:pos x="453" y="129"/>
                  </a:cxn>
                  <a:cxn ang="0">
                    <a:pos x="445" y="167"/>
                  </a:cxn>
                  <a:cxn ang="0">
                    <a:pos x="377" y="144"/>
                  </a:cxn>
                  <a:cxn ang="0">
                    <a:pos x="400" y="8"/>
                  </a:cxn>
                  <a:cxn ang="0">
                    <a:pos x="308" y="60"/>
                  </a:cxn>
                  <a:cxn ang="0">
                    <a:pos x="368" y="182"/>
                  </a:cxn>
                  <a:cxn ang="0">
                    <a:pos x="322" y="189"/>
                  </a:cxn>
                  <a:cxn ang="0">
                    <a:pos x="226" y="188"/>
                  </a:cxn>
                  <a:cxn ang="0">
                    <a:pos x="393" y="330"/>
                  </a:cxn>
                  <a:cxn ang="0">
                    <a:pos x="281" y="382"/>
                  </a:cxn>
                  <a:cxn ang="0">
                    <a:pos x="248" y="375"/>
                  </a:cxn>
                  <a:cxn ang="0">
                    <a:pos x="142" y="383"/>
                  </a:cxn>
                  <a:cxn ang="0">
                    <a:pos x="217" y="393"/>
                  </a:cxn>
                  <a:cxn ang="0">
                    <a:pos x="374" y="587"/>
                  </a:cxn>
                  <a:cxn ang="0">
                    <a:pos x="272" y="786"/>
                  </a:cxn>
                  <a:cxn ang="0">
                    <a:pos x="238" y="660"/>
                  </a:cxn>
                  <a:cxn ang="0">
                    <a:pos x="168" y="699"/>
                  </a:cxn>
                  <a:cxn ang="0">
                    <a:pos x="143" y="688"/>
                  </a:cxn>
                  <a:cxn ang="0">
                    <a:pos x="0" y="670"/>
                  </a:cxn>
                  <a:cxn ang="0">
                    <a:pos x="110" y="739"/>
                  </a:cxn>
                  <a:cxn ang="0">
                    <a:pos x="244" y="827"/>
                  </a:cxn>
                  <a:cxn ang="0">
                    <a:pos x="359" y="1194"/>
                  </a:cxn>
                  <a:cxn ang="0">
                    <a:pos x="266" y="1075"/>
                  </a:cxn>
                  <a:cxn ang="0">
                    <a:pos x="236" y="1054"/>
                  </a:cxn>
                  <a:cxn ang="0">
                    <a:pos x="163" y="1088"/>
                  </a:cxn>
                  <a:cxn ang="0">
                    <a:pos x="113" y="1000"/>
                  </a:cxn>
                  <a:cxn ang="0">
                    <a:pos x="73" y="1088"/>
                  </a:cxn>
                  <a:cxn ang="0">
                    <a:pos x="52" y="1116"/>
                  </a:cxn>
                  <a:cxn ang="0">
                    <a:pos x="224" y="1173"/>
                  </a:cxn>
                  <a:cxn ang="0">
                    <a:pos x="67" y="1180"/>
                  </a:cxn>
                  <a:cxn ang="0">
                    <a:pos x="269" y="1199"/>
                  </a:cxn>
                  <a:cxn ang="0">
                    <a:pos x="349" y="1640"/>
                  </a:cxn>
                  <a:cxn ang="0">
                    <a:pos x="458" y="1652"/>
                  </a:cxn>
                </a:cxnLst>
                <a:rect l="0" t="0" r="r" b="b"/>
                <a:pathLst>
                  <a:path w="721" h="1652">
                    <a:moveTo>
                      <a:pt x="458" y="1652"/>
                    </a:moveTo>
                    <a:lnTo>
                      <a:pt x="450" y="1262"/>
                    </a:lnTo>
                    <a:lnTo>
                      <a:pt x="517" y="1146"/>
                    </a:lnTo>
                    <a:lnTo>
                      <a:pt x="574" y="1115"/>
                    </a:lnTo>
                    <a:lnTo>
                      <a:pt x="626" y="1047"/>
                    </a:lnTo>
                    <a:lnTo>
                      <a:pt x="654" y="980"/>
                    </a:lnTo>
                    <a:lnTo>
                      <a:pt x="648" y="957"/>
                    </a:lnTo>
                    <a:lnTo>
                      <a:pt x="611" y="1013"/>
                    </a:lnTo>
                    <a:lnTo>
                      <a:pt x="571" y="1061"/>
                    </a:lnTo>
                    <a:lnTo>
                      <a:pt x="453" y="1116"/>
                    </a:lnTo>
                    <a:lnTo>
                      <a:pt x="453" y="900"/>
                    </a:lnTo>
                    <a:lnTo>
                      <a:pt x="572" y="749"/>
                    </a:lnTo>
                    <a:lnTo>
                      <a:pt x="650" y="663"/>
                    </a:lnTo>
                    <a:lnTo>
                      <a:pt x="721" y="572"/>
                    </a:lnTo>
                    <a:lnTo>
                      <a:pt x="695" y="561"/>
                    </a:lnTo>
                    <a:lnTo>
                      <a:pt x="616" y="670"/>
                    </a:lnTo>
                    <a:lnTo>
                      <a:pt x="573" y="707"/>
                    </a:lnTo>
                    <a:lnTo>
                      <a:pt x="532" y="586"/>
                    </a:lnTo>
                    <a:lnTo>
                      <a:pt x="534" y="623"/>
                    </a:lnTo>
                    <a:lnTo>
                      <a:pt x="542" y="728"/>
                    </a:lnTo>
                    <a:lnTo>
                      <a:pt x="516" y="755"/>
                    </a:lnTo>
                    <a:lnTo>
                      <a:pt x="450" y="806"/>
                    </a:lnTo>
                    <a:lnTo>
                      <a:pt x="448" y="590"/>
                    </a:lnTo>
                    <a:lnTo>
                      <a:pt x="527" y="486"/>
                    </a:lnTo>
                    <a:lnTo>
                      <a:pt x="587" y="407"/>
                    </a:lnTo>
                    <a:lnTo>
                      <a:pt x="650" y="321"/>
                    </a:lnTo>
                    <a:lnTo>
                      <a:pt x="608" y="352"/>
                    </a:lnTo>
                    <a:lnTo>
                      <a:pt x="525" y="452"/>
                    </a:lnTo>
                    <a:lnTo>
                      <a:pt x="446" y="492"/>
                    </a:lnTo>
                    <a:lnTo>
                      <a:pt x="449" y="321"/>
                    </a:lnTo>
                    <a:lnTo>
                      <a:pt x="517" y="223"/>
                    </a:lnTo>
                    <a:lnTo>
                      <a:pt x="456" y="262"/>
                    </a:lnTo>
                    <a:lnTo>
                      <a:pt x="465" y="187"/>
                    </a:lnTo>
                    <a:lnTo>
                      <a:pt x="453" y="129"/>
                    </a:lnTo>
                    <a:lnTo>
                      <a:pt x="427" y="102"/>
                    </a:lnTo>
                    <a:lnTo>
                      <a:pt x="445" y="167"/>
                    </a:lnTo>
                    <a:lnTo>
                      <a:pt x="417" y="284"/>
                    </a:lnTo>
                    <a:lnTo>
                      <a:pt x="377" y="144"/>
                    </a:lnTo>
                    <a:lnTo>
                      <a:pt x="423" y="0"/>
                    </a:lnTo>
                    <a:lnTo>
                      <a:pt x="400" y="8"/>
                    </a:lnTo>
                    <a:lnTo>
                      <a:pt x="354" y="124"/>
                    </a:lnTo>
                    <a:lnTo>
                      <a:pt x="308" y="60"/>
                    </a:lnTo>
                    <a:lnTo>
                      <a:pt x="291" y="88"/>
                    </a:lnTo>
                    <a:lnTo>
                      <a:pt x="368" y="182"/>
                    </a:lnTo>
                    <a:lnTo>
                      <a:pt x="387" y="273"/>
                    </a:lnTo>
                    <a:lnTo>
                      <a:pt x="322" y="189"/>
                    </a:lnTo>
                    <a:lnTo>
                      <a:pt x="258" y="169"/>
                    </a:lnTo>
                    <a:lnTo>
                      <a:pt x="226" y="188"/>
                    </a:lnTo>
                    <a:lnTo>
                      <a:pt x="308" y="202"/>
                    </a:lnTo>
                    <a:lnTo>
                      <a:pt x="393" y="330"/>
                    </a:lnTo>
                    <a:lnTo>
                      <a:pt x="388" y="487"/>
                    </a:lnTo>
                    <a:lnTo>
                      <a:pt x="281" y="382"/>
                    </a:lnTo>
                    <a:lnTo>
                      <a:pt x="251" y="275"/>
                    </a:lnTo>
                    <a:lnTo>
                      <a:pt x="248" y="375"/>
                    </a:lnTo>
                    <a:lnTo>
                      <a:pt x="188" y="362"/>
                    </a:lnTo>
                    <a:lnTo>
                      <a:pt x="142" y="383"/>
                    </a:lnTo>
                    <a:lnTo>
                      <a:pt x="122" y="397"/>
                    </a:lnTo>
                    <a:lnTo>
                      <a:pt x="217" y="393"/>
                    </a:lnTo>
                    <a:lnTo>
                      <a:pt x="290" y="440"/>
                    </a:lnTo>
                    <a:lnTo>
                      <a:pt x="374" y="587"/>
                    </a:lnTo>
                    <a:lnTo>
                      <a:pt x="368" y="862"/>
                    </a:lnTo>
                    <a:lnTo>
                      <a:pt x="272" y="786"/>
                    </a:lnTo>
                    <a:lnTo>
                      <a:pt x="258" y="647"/>
                    </a:lnTo>
                    <a:lnTo>
                      <a:pt x="238" y="660"/>
                    </a:lnTo>
                    <a:lnTo>
                      <a:pt x="243" y="765"/>
                    </a:lnTo>
                    <a:lnTo>
                      <a:pt x="168" y="699"/>
                    </a:lnTo>
                    <a:lnTo>
                      <a:pt x="139" y="579"/>
                    </a:lnTo>
                    <a:lnTo>
                      <a:pt x="143" y="688"/>
                    </a:lnTo>
                    <a:lnTo>
                      <a:pt x="111" y="706"/>
                    </a:lnTo>
                    <a:lnTo>
                      <a:pt x="0" y="670"/>
                    </a:lnTo>
                    <a:lnTo>
                      <a:pt x="40" y="702"/>
                    </a:lnTo>
                    <a:lnTo>
                      <a:pt x="110" y="739"/>
                    </a:lnTo>
                    <a:lnTo>
                      <a:pt x="152" y="732"/>
                    </a:lnTo>
                    <a:lnTo>
                      <a:pt x="244" y="827"/>
                    </a:lnTo>
                    <a:lnTo>
                      <a:pt x="360" y="981"/>
                    </a:lnTo>
                    <a:lnTo>
                      <a:pt x="359" y="1194"/>
                    </a:lnTo>
                    <a:lnTo>
                      <a:pt x="285" y="1157"/>
                    </a:lnTo>
                    <a:lnTo>
                      <a:pt x="266" y="1075"/>
                    </a:lnTo>
                    <a:lnTo>
                      <a:pt x="220" y="977"/>
                    </a:lnTo>
                    <a:lnTo>
                      <a:pt x="236" y="1054"/>
                    </a:lnTo>
                    <a:lnTo>
                      <a:pt x="249" y="1132"/>
                    </a:lnTo>
                    <a:lnTo>
                      <a:pt x="163" y="1088"/>
                    </a:lnTo>
                    <a:lnTo>
                      <a:pt x="130" y="973"/>
                    </a:lnTo>
                    <a:lnTo>
                      <a:pt x="113" y="1000"/>
                    </a:lnTo>
                    <a:lnTo>
                      <a:pt x="130" y="1073"/>
                    </a:lnTo>
                    <a:lnTo>
                      <a:pt x="73" y="1088"/>
                    </a:lnTo>
                    <a:lnTo>
                      <a:pt x="10" y="1033"/>
                    </a:lnTo>
                    <a:lnTo>
                      <a:pt x="52" y="1116"/>
                    </a:lnTo>
                    <a:lnTo>
                      <a:pt x="139" y="1121"/>
                    </a:lnTo>
                    <a:lnTo>
                      <a:pt x="224" y="1173"/>
                    </a:lnTo>
                    <a:lnTo>
                      <a:pt x="175" y="1202"/>
                    </a:lnTo>
                    <a:lnTo>
                      <a:pt x="67" y="1180"/>
                    </a:lnTo>
                    <a:lnTo>
                      <a:pt x="155" y="1221"/>
                    </a:lnTo>
                    <a:lnTo>
                      <a:pt x="269" y="1199"/>
                    </a:lnTo>
                    <a:lnTo>
                      <a:pt x="354" y="1295"/>
                    </a:lnTo>
                    <a:lnTo>
                      <a:pt x="349" y="1640"/>
                    </a:lnTo>
                    <a:lnTo>
                      <a:pt x="458" y="1652"/>
                    </a:lnTo>
                    <a:lnTo>
                      <a:pt x="458" y="165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0" name="Freeform 26"/>
              <p:cNvSpPr>
                <a:spLocks/>
              </p:cNvSpPr>
              <p:nvPr/>
            </p:nvSpPr>
            <p:spPr bwMode="auto">
              <a:xfrm>
                <a:off x="3698" y="2055"/>
                <a:ext cx="148" cy="14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55" y="78"/>
                  </a:cxn>
                  <a:cxn ang="0">
                    <a:pos x="94" y="11"/>
                  </a:cxn>
                  <a:cxn ang="0">
                    <a:pos x="116" y="0"/>
                  </a:cxn>
                  <a:cxn ang="0">
                    <a:pos x="103" y="23"/>
                  </a:cxn>
                  <a:cxn ang="0">
                    <a:pos x="72" y="71"/>
                  </a:cxn>
                  <a:cxn ang="0">
                    <a:pos x="118" y="57"/>
                  </a:cxn>
                  <a:cxn ang="0">
                    <a:pos x="148" y="38"/>
                  </a:cxn>
                  <a:cxn ang="0">
                    <a:pos x="145" y="59"/>
                  </a:cxn>
                  <a:cxn ang="0">
                    <a:pos x="131" y="70"/>
                  </a:cxn>
                  <a:cxn ang="0">
                    <a:pos x="87" y="86"/>
                  </a:cxn>
                  <a:cxn ang="0">
                    <a:pos x="62" y="92"/>
                  </a:cxn>
                  <a:cxn ang="0">
                    <a:pos x="37" y="126"/>
                  </a:cxn>
                  <a:cxn ang="0">
                    <a:pos x="59" y="128"/>
                  </a:cxn>
                  <a:cxn ang="0">
                    <a:pos x="85" y="115"/>
                  </a:cxn>
                  <a:cxn ang="0">
                    <a:pos x="84" y="136"/>
                  </a:cxn>
                  <a:cxn ang="0">
                    <a:pos x="60" y="146"/>
                  </a:cxn>
                  <a:cxn ang="0">
                    <a:pos x="25" y="143"/>
                  </a:cxn>
                  <a:cxn ang="0">
                    <a:pos x="0" y="144"/>
                  </a:cxn>
                  <a:cxn ang="0">
                    <a:pos x="0" y="144"/>
                  </a:cxn>
                </a:cxnLst>
                <a:rect l="0" t="0" r="r" b="b"/>
                <a:pathLst>
                  <a:path w="148" h="146">
                    <a:moveTo>
                      <a:pt x="0" y="144"/>
                    </a:moveTo>
                    <a:lnTo>
                      <a:pt x="55" y="78"/>
                    </a:lnTo>
                    <a:lnTo>
                      <a:pt x="94" y="11"/>
                    </a:lnTo>
                    <a:lnTo>
                      <a:pt x="116" y="0"/>
                    </a:lnTo>
                    <a:lnTo>
                      <a:pt x="103" y="23"/>
                    </a:lnTo>
                    <a:lnTo>
                      <a:pt x="72" y="71"/>
                    </a:lnTo>
                    <a:lnTo>
                      <a:pt x="118" y="57"/>
                    </a:lnTo>
                    <a:lnTo>
                      <a:pt x="148" y="38"/>
                    </a:lnTo>
                    <a:lnTo>
                      <a:pt x="145" y="59"/>
                    </a:lnTo>
                    <a:lnTo>
                      <a:pt x="131" y="70"/>
                    </a:lnTo>
                    <a:lnTo>
                      <a:pt x="87" y="86"/>
                    </a:lnTo>
                    <a:lnTo>
                      <a:pt x="62" y="92"/>
                    </a:lnTo>
                    <a:lnTo>
                      <a:pt x="37" y="126"/>
                    </a:lnTo>
                    <a:lnTo>
                      <a:pt x="59" y="128"/>
                    </a:lnTo>
                    <a:lnTo>
                      <a:pt x="85" y="115"/>
                    </a:lnTo>
                    <a:lnTo>
                      <a:pt x="84" y="136"/>
                    </a:lnTo>
                    <a:lnTo>
                      <a:pt x="60" y="146"/>
                    </a:lnTo>
                    <a:lnTo>
                      <a:pt x="25" y="143"/>
                    </a:lnTo>
                    <a:lnTo>
                      <a:pt x="0" y="144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Freeform 27"/>
              <p:cNvSpPr>
                <a:spLocks/>
              </p:cNvSpPr>
              <p:nvPr/>
            </p:nvSpPr>
            <p:spPr bwMode="auto">
              <a:xfrm>
                <a:off x="3688" y="2043"/>
                <a:ext cx="64" cy="105"/>
              </a:xfrm>
              <a:custGeom>
                <a:avLst/>
                <a:gdLst/>
                <a:ahLst/>
                <a:cxnLst>
                  <a:cxn ang="0">
                    <a:pos x="0" y="105"/>
                  </a:cxn>
                  <a:cxn ang="0">
                    <a:pos x="41" y="43"/>
                  </a:cxn>
                  <a:cxn ang="0">
                    <a:pos x="64" y="0"/>
                  </a:cxn>
                  <a:cxn ang="0">
                    <a:pos x="0" y="105"/>
                  </a:cxn>
                  <a:cxn ang="0">
                    <a:pos x="0" y="105"/>
                  </a:cxn>
                </a:cxnLst>
                <a:rect l="0" t="0" r="r" b="b"/>
                <a:pathLst>
                  <a:path w="64" h="105">
                    <a:moveTo>
                      <a:pt x="0" y="105"/>
                    </a:moveTo>
                    <a:lnTo>
                      <a:pt x="41" y="43"/>
                    </a:lnTo>
                    <a:lnTo>
                      <a:pt x="64" y="0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Freeform 28"/>
              <p:cNvSpPr>
                <a:spLocks/>
              </p:cNvSpPr>
              <p:nvPr/>
            </p:nvSpPr>
            <p:spPr bwMode="auto">
              <a:xfrm>
                <a:off x="3663" y="1888"/>
                <a:ext cx="100" cy="249"/>
              </a:xfrm>
              <a:custGeom>
                <a:avLst/>
                <a:gdLst/>
                <a:ahLst/>
                <a:cxnLst>
                  <a:cxn ang="0">
                    <a:pos x="60" y="186"/>
                  </a:cxn>
                  <a:cxn ang="0">
                    <a:pos x="40" y="202"/>
                  </a:cxn>
                  <a:cxn ang="0">
                    <a:pos x="27" y="124"/>
                  </a:cxn>
                  <a:cxn ang="0">
                    <a:pos x="55" y="72"/>
                  </a:cxn>
                  <a:cxn ang="0">
                    <a:pos x="100" y="55"/>
                  </a:cxn>
                  <a:cxn ang="0">
                    <a:pos x="74" y="49"/>
                  </a:cxn>
                  <a:cxn ang="0">
                    <a:pos x="45" y="66"/>
                  </a:cxn>
                  <a:cxn ang="0">
                    <a:pos x="56" y="24"/>
                  </a:cxn>
                  <a:cxn ang="0">
                    <a:pos x="41" y="0"/>
                  </a:cxn>
                  <a:cxn ang="0">
                    <a:pos x="42" y="31"/>
                  </a:cxn>
                  <a:cxn ang="0">
                    <a:pos x="19" y="107"/>
                  </a:cxn>
                  <a:cxn ang="0">
                    <a:pos x="13" y="85"/>
                  </a:cxn>
                  <a:cxn ang="0">
                    <a:pos x="0" y="70"/>
                  </a:cxn>
                  <a:cxn ang="0">
                    <a:pos x="10" y="123"/>
                  </a:cxn>
                  <a:cxn ang="0">
                    <a:pos x="26" y="227"/>
                  </a:cxn>
                  <a:cxn ang="0">
                    <a:pos x="32" y="249"/>
                  </a:cxn>
                  <a:cxn ang="0">
                    <a:pos x="70" y="207"/>
                  </a:cxn>
                  <a:cxn ang="0">
                    <a:pos x="87" y="155"/>
                  </a:cxn>
                  <a:cxn ang="0">
                    <a:pos x="60" y="186"/>
                  </a:cxn>
                  <a:cxn ang="0">
                    <a:pos x="60" y="186"/>
                  </a:cxn>
                </a:cxnLst>
                <a:rect l="0" t="0" r="r" b="b"/>
                <a:pathLst>
                  <a:path w="100" h="249">
                    <a:moveTo>
                      <a:pt x="60" y="186"/>
                    </a:moveTo>
                    <a:lnTo>
                      <a:pt x="40" y="202"/>
                    </a:lnTo>
                    <a:lnTo>
                      <a:pt x="27" y="124"/>
                    </a:lnTo>
                    <a:lnTo>
                      <a:pt x="55" y="72"/>
                    </a:lnTo>
                    <a:lnTo>
                      <a:pt x="100" y="55"/>
                    </a:lnTo>
                    <a:lnTo>
                      <a:pt x="74" y="49"/>
                    </a:lnTo>
                    <a:lnTo>
                      <a:pt x="45" y="66"/>
                    </a:lnTo>
                    <a:lnTo>
                      <a:pt x="56" y="24"/>
                    </a:lnTo>
                    <a:lnTo>
                      <a:pt x="41" y="0"/>
                    </a:lnTo>
                    <a:lnTo>
                      <a:pt x="42" y="31"/>
                    </a:lnTo>
                    <a:lnTo>
                      <a:pt x="19" y="107"/>
                    </a:lnTo>
                    <a:lnTo>
                      <a:pt x="13" y="85"/>
                    </a:lnTo>
                    <a:lnTo>
                      <a:pt x="0" y="70"/>
                    </a:lnTo>
                    <a:lnTo>
                      <a:pt x="10" y="123"/>
                    </a:lnTo>
                    <a:lnTo>
                      <a:pt x="26" y="227"/>
                    </a:lnTo>
                    <a:lnTo>
                      <a:pt x="32" y="249"/>
                    </a:lnTo>
                    <a:lnTo>
                      <a:pt x="70" y="207"/>
                    </a:lnTo>
                    <a:lnTo>
                      <a:pt x="87" y="155"/>
                    </a:lnTo>
                    <a:lnTo>
                      <a:pt x="60" y="186"/>
                    </a:lnTo>
                    <a:lnTo>
                      <a:pt x="60" y="18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Freeform 29"/>
              <p:cNvSpPr>
                <a:spLocks/>
              </p:cNvSpPr>
              <p:nvPr/>
            </p:nvSpPr>
            <p:spPr bwMode="auto">
              <a:xfrm>
                <a:off x="3565" y="1931"/>
                <a:ext cx="50" cy="120"/>
              </a:xfrm>
              <a:custGeom>
                <a:avLst/>
                <a:gdLst/>
                <a:ahLst/>
                <a:cxnLst>
                  <a:cxn ang="0">
                    <a:pos x="50" y="95"/>
                  </a:cxn>
                  <a:cxn ang="0">
                    <a:pos x="39" y="37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21" y="39"/>
                  </a:cxn>
                  <a:cxn ang="0">
                    <a:pos x="40" y="120"/>
                  </a:cxn>
                  <a:cxn ang="0">
                    <a:pos x="50" y="95"/>
                  </a:cxn>
                  <a:cxn ang="0">
                    <a:pos x="50" y="95"/>
                  </a:cxn>
                </a:cxnLst>
                <a:rect l="0" t="0" r="r" b="b"/>
                <a:pathLst>
                  <a:path w="50" h="120">
                    <a:moveTo>
                      <a:pt x="50" y="95"/>
                    </a:moveTo>
                    <a:lnTo>
                      <a:pt x="39" y="37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21" y="39"/>
                    </a:lnTo>
                    <a:lnTo>
                      <a:pt x="40" y="120"/>
                    </a:lnTo>
                    <a:lnTo>
                      <a:pt x="50" y="95"/>
                    </a:lnTo>
                    <a:lnTo>
                      <a:pt x="50" y="9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Freeform 30"/>
              <p:cNvSpPr>
                <a:spLocks/>
              </p:cNvSpPr>
              <p:nvPr/>
            </p:nvSpPr>
            <p:spPr bwMode="auto">
              <a:xfrm>
                <a:off x="3484" y="1921"/>
                <a:ext cx="78" cy="120"/>
              </a:xfrm>
              <a:custGeom>
                <a:avLst/>
                <a:gdLst/>
                <a:ahLst/>
                <a:cxnLst>
                  <a:cxn ang="0">
                    <a:pos x="66" y="87"/>
                  </a:cxn>
                  <a:cxn ang="0">
                    <a:pos x="62" y="37"/>
                  </a:cxn>
                  <a:cxn ang="0">
                    <a:pos x="45" y="0"/>
                  </a:cxn>
                  <a:cxn ang="0">
                    <a:pos x="30" y="13"/>
                  </a:cxn>
                  <a:cxn ang="0">
                    <a:pos x="44" y="26"/>
                  </a:cxn>
                  <a:cxn ang="0">
                    <a:pos x="46" y="82"/>
                  </a:cxn>
                  <a:cxn ang="0">
                    <a:pos x="10" y="58"/>
                  </a:cxn>
                  <a:cxn ang="0">
                    <a:pos x="0" y="79"/>
                  </a:cxn>
                  <a:cxn ang="0">
                    <a:pos x="78" y="120"/>
                  </a:cxn>
                  <a:cxn ang="0">
                    <a:pos x="66" y="87"/>
                  </a:cxn>
                  <a:cxn ang="0">
                    <a:pos x="66" y="87"/>
                  </a:cxn>
                </a:cxnLst>
                <a:rect l="0" t="0" r="r" b="b"/>
                <a:pathLst>
                  <a:path w="78" h="120">
                    <a:moveTo>
                      <a:pt x="66" y="87"/>
                    </a:moveTo>
                    <a:lnTo>
                      <a:pt x="62" y="37"/>
                    </a:lnTo>
                    <a:lnTo>
                      <a:pt x="45" y="0"/>
                    </a:lnTo>
                    <a:lnTo>
                      <a:pt x="30" y="13"/>
                    </a:lnTo>
                    <a:lnTo>
                      <a:pt x="44" y="26"/>
                    </a:lnTo>
                    <a:lnTo>
                      <a:pt x="46" y="82"/>
                    </a:lnTo>
                    <a:lnTo>
                      <a:pt x="10" y="58"/>
                    </a:lnTo>
                    <a:lnTo>
                      <a:pt x="0" y="79"/>
                    </a:lnTo>
                    <a:lnTo>
                      <a:pt x="78" y="120"/>
                    </a:lnTo>
                    <a:lnTo>
                      <a:pt x="66" y="87"/>
                    </a:lnTo>
                    <a:lnTo>
                      <a:pt x="66" y="87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Freeform 31"/>
              <p:cNvSpPr>
                <a:spLocks/>
              </p:cNvSpPr>
              <p:nvPr/>
            </p:nvSpPr>
            <p:spPr bwMode="auto">
              <a:xfrm>
                <a:off x="3438" y="2032"/>
                <a:ext cx="117" cy="122"/>
              </a:xfrm>
              <a:custGeom>
                <a:avLst/>
                <a:gdLst/>
                <a:ahLst/>
                <a:cxnLst>
                  <a:cxn ang="0">
                    <a:pos x="117" y="102"/>
                  </a:cxn>
                  <a:cxn ang="0">
                    <a:pos x="104" y="47"/>
                  </a:cxn>
                  <a:cxn ang="0">
                    <a:pos x="83" y="27"/>
                  </a:cxn>
                  <a:cxn ang="0">
                    <a:pos x="94" y="80"/>
                  </a:cxn>
                  <a:cxn ang="0">
                    <a:pos x="61" y="78"/>
                  </a:cxn>
                  <a:cxn ang="0">
                    <a:pos x="41" y="13"/>
                  </a:cxn>
                  <a:cxn ang="0">
                    <a:pos x="20" y="0"/>
                  </a:cxn>
                  <a:cxn ang="0">
                    <a:pos x="38" y="54"/>
                  </a:cxn>
                  <a:cxn ang="0">
                    <a:pos x="0" y="48"/>
                  </a:cxn>
                  <a:cxn ang="0">
                    <a:pos x="7" y="67"/>
                  </a:cxn>
                  <a:cxn ang="0">
                    <a:pos x="40" y="81"/>
                  </a:cxn>
                  <a:cxn ang="0">
                    <a:pos x="73" y="100"/>
                  </a:cxn>
                  <a:cxn ang="0">
                    <a:pos x="49" y="111"/>
                  </a:cxn>
                  <a:cxn ang="0">
                    <a:pos x="59" y="122"/>
                  </a:cxn>
                  <a:cxn ang="0">
                    <a:pos x="117" y="102"/>
                  </a:cxn>
                  <a:cxn ang="0">
                    <a:pos x="117" y="102"/>
                  </a:cxn>
                </a:cxnLst>
                <a:rect l="0" t="0" r="r" b="b"/>
                <a:pathLst>
                  <a:path w="117" h="122">
                    <a:moveTo>
                      <a:pt x="117" y="102"/>
                    </a:moveTo>
                    <a:lnTo>
                      <a:pt x="104" y="47"/>
                    </a:lnTo>
                    <a:lnTo>
                      <a:pt x="83" y="27"/>
                    </a:lnTo>
                    <a:lnTo>
                      <a:pt x="94" y="80"/>
                    </a:lnTo>
                    <a:lnTo>
                      <a:pt x="61" y="78"/>
                    </a:lnTo>
                    <a:lnTo>
                      <a:pt x="41" y="13"/>
                    </a:lnTo>
                    <a:lnTo>
                      <a:pt x="20" y="0"/>
                    </a:lnTo>
                    <a:lnTo>
                      <a:pt x="38" y="54"/>
                    </a:lnTo>
                    <a:lnTo>
                      <a:pt x="0" y="48"/>
                    </a:lnTo>
                    <a:lnTo>
                      <a:pt x="7" y="67"/>
                    </a:lnTo>
                    <a:lnTo>
                      <a:pt x="40" y="81"/>
                    </a:lnTo>
                    <a:lnTo>
                      <a:pt x="73" y="100"/>
                    </a:lnTo>
                    <a:lnTo>
                      <a:pt x="49" y="111"/>
                    </a:lnTo>
                    <a:lnTo>
                      <a:pt x="59" y="122"/>
                    </a:lnTo>
                    <a:lnTo>
                      <a:pt x="117" y="102"/>
                    </a:lnTo>
                    <a:lnTo>
                      <a:pt x="117" y="10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Freeform 32"/>
              <p:cNvSpPr>
                <a:spLocks/>
              </p:cNvSpPr>
              <p:nvPr/>
            </p:nvSpPr>
            <p:spPr bwMode="auto">
              <a:xfrm>
                <a:off x="3426" y="2174"/>
                <a:ext cx="72" cy="124"/>
              </a:xfrm>
              <a:custGeom>
                <a:avLst/>
                <a:gdLst/>
                <a:ahLst/>
                <a:cxnLst>
                  <a:cxn ang="0">
                    <a:pos x="68" y="90"/>
                  </a:cxn>
                  <a:cxn ang="0">
                    <a:pos x="38" y="0"/>
                  </a:cxn>
                  <a:cxn ang="0">
                    <a:pos x="25" y="3"/>
                  </a:cxn>
                  <a:cxn ang="0">
                    <a:pos x="44" y="51"/>
                  </a:cxn>
                  <a:cxn ang="0">
                    <a:pos x="12" y="18"/>
                  </a:cxn>
                  <a:cxn ang="0">
                    <a:pos x="0" y="25"/>
                  </a:cxn>
                  <a:cxn ang="0">
                    <a:pos x="34" y="69"/>
                  </a:cxn>
                  <a:cxn ang="0">
                    <a:pos x="72" y="124"/>
                  </a:cxn>
                  <a:cxn ang="0">
                    <a:pos x="68" y="90"/>
                  </a:cxn>
                  <a:cxn ang="0">
                    <a:pos x="68" y="90"/>
                  </a:cxn>
                </a:cxnLst>
                <a:rect l="0" t="0" r="r" b="b"/>
                <a:pathLst>
                  <a:path w="72" h="124">
                    <a:moveTo>
                      <a:pt x="68" y="90"/>
                    </a:moveTo>
                    <a:lnTo>
                      <a:pt x="38" y="0"/>
                    </a:lnTo>
                    <a:lnTo>
                      <a:pt x="25" y="3"/>
                    </a:lnTo>
                    <a:lnTo>
                      <a:pt x="44" y="51"/>
                    </a:lnTo>
                    <a:lnTo>
                      <a:pt x="12" y="18"/>
                    </a:lnTo>
                    <a:lnTo>
                      <a:pt x="0" y="25"/>
                    </a:lnTo>
                    <a:lnTo>
                      <a:pt x="34" y="69"/>
                    </a:lnTo>
                    <a:lnTo>
                      <a:pt x="72" y="124"/>
                    </a:lnTo>
                    <a:lnTo>
                      <a:pt x="68" y="90"/>
                    </a:lnTo>
                    <a:lnTo>
                      <a:pt x="68" y="9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Freeform 33"/>
              <p:cNvSpPr>
                <a:spLocks/>
              </p:cNvSpPr>
              <p:nvPr/>
            </p:nvSpPr>
            <p:spPr bwMode="auto">
              <a:xfrm>
                <a:off x="3298" y="2255"/>
                <a:ext cx="141" cy="123"/>
              </a:xfrm>
              <a:custGeom>
                <a:avLst/>
                <a:gdLst/>
                <a:ahLst/>
                <a:cxnLst>
                  <a:cxn ang="0">
                    <a:pos x="123" y="50"/>
                  </a:cxn>
                  <a:cxn ang="0">
                    <a:pos x="93" y="23"/>
                  </a:cxn>
                  <a:cxn ang="0">
                    <a:pos x="35" y="0"/>
                  </a:cxn>
                  <a:cxn ang="0">
                    <a:pos x="25" y="17"/>
                  </a:cxn>
                  <a:cxn ang="0">
                    <a:pos x="57" y="28"/>
                  </a:cxn>
                  <a:cxn ang="0">
                    <a:pos x="99" y="53"/>
                  </a:cxn>
                  <a:cxn ang="0">
                    <a:pos x="53" y="55"/>
                  </a:cxn>
                  <a:cxn ang="0">
                    <a:pos x="0" y="37"/>
                  </a:cxn>
                  <a:cxn ang="0">
                    <a:pos x="0" y="58"/>
                  </a:cxn>
                  <a:cxn ang="0">
                    <a:pos x="44" y="72"/>
                  </a:cxn>
                  <a:cxn ang="0">
                    <a:pos x="34" y="93"/>
                  </a:cxn>
                  <a:cxn ang="0">
                    <a:pos x="5" y="105"/>
                  </a:cxn>
                  <a:cxn ang="0">
                    <a:pos x="10" y="123"/>
                  </a:cxn>
                  <a:cxn ang="0">
                    <a:pos x="45" y="100"/>
                  </a:cxn>
                  <a:cxn ang="0">
                    <a:pos x="86" y="75"/>
                  </a:cxn>
                  <a:cxn ang="0">
                    <a:pos x="141" y="63"/>
                  </a:cxn>
                  <a:cxn ang="0">
                    <a:pos x="123" y="50"/>
                  </a:cxn>
                  <a:cxn ang="0">
                    <a:pos x="123" y="50"/>
                  </a:cxn>
                </a:cxnLst>
                <a:rect l="0" t="0" r="r" b="b"/>
                <a:pathLst>
                  <a:path w="141" h="123">
                    <a:moveTo>
                      <a:pt x="123" y="50"/>
                    </a:moveTo>
                    <a:lnTo>
                      <a:pt x="93" y="23"/>
                    </a:lnTo>
                    <a:lnTo>
                      <a:pt x="35" y="0"/>
                    </a:lnTo>
                    <a:lnTo>
                      <a:pt x="25" y="17"/>
                    </a:lnTo>
                    <a:lnTo>
                      <a:pt x="57" y="28"/>
                    </a:lnTo>
                    <a:lnTo>
                      <a:pt x="99" y="53"/>
                    </a:lnTo>
                    <a:lnTo>
                      <a:pt x="53" y="55"/>
                    </a:lnTo>
                    <a:lnTo>
                      <a:pt x="0" y="37"/>
                    </a:lnTo>
                    <a:lnTo>
                      <a:pt x="0" y="58"/>
                    </a:lnTo>
                    <a:lnTo>
                      <a:pt x="44" y="72"/>
                    </a:lnTo>
                    <a:lnTo>
                      <a:pt x="34" y="93"/>
                    </a:lnTo>
                    <a:lnTo>
                      <a:pt x="5" y="105"/>
                    </a:lnTo>
                    <a:lnTo>
                      <a:pt x="10" y="123"/>
                    </a:lnTo>
                    <a:lnTo>
                      <a:pt x="45" y="100"/>
                    </a:lnTo>
                    <a:lnTo>
                      <a:pt x="86" y="75"/>
                    </a:lnTo>
                    <a:lnTo>
                      <a:pt x="141" y="63"/>
                    </a:lnTo>
                    <a:lnTo>
                      <a:pt x="123" y="50"/>
                    </a:lnTo>
                    <a:lnTo>
                      <a:pt x="123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Freeform 34"/>
              <p:cNvSpPr>
                <a:spLocks/>
              </p:cNvSpPr>
              <p:nvPr/>
            </p:nvSpPr>
            <p:spPr bwMode="auto">
              <a:xfrm>
                <a:off x="3423" y="2351"/>
                <a:ext cx="193" cy="1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5" y="0"/>
                  </a:cxn>
                  <a:cxn ang="0">
                    <a:pos x="43" y="45"/>
                  </a:cxn>
                  <a:cxn ang="0">
                    <a:pos x="86" y="54"/>
                  </a:cxn>
                  <a:cxn ang="0">
                    <a:pos x="125" y="40"/>
                  </a:cxn>
                  <a:cxn ang="0">
                    <a:pos x="193" y="88"/>
                  </a:cxn>
                  <a:cxn ang="0">
                    <a:pos x="126" y="75"/>
                  </a:cxn>
                  <a:cxn ang="0">
                    <a:pos x="64" y="74"/>
                  </a:cxn>
                  <a:cxn ang="0">
                    <a:pos x="15" y="107"/>
                  </a:cxn>
                  <a:cxn ang="0">
                    <a:pos x="10" y="88"/>
                  </a:cxn>
                  <a:cxn ang="0">
                    <a:pos x="40" y="68"/>
                  </a:cxn>
                  <a:cxn ang="0">
                    <a:pos x="18" y="3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93" h="107">
                    <a:moveTo>
                      <a:pt x="0" y="4"/>
                    </a:moveTo>
                    <a:lnTo>
                      <a:pt x="15" y="0"/>
                    </a:lnTo>
                    <a:lnTo>
                      <a:pt x="43" y="45"/>
                    </a:lnTo>
                    <a:lnTo>
                      <a:pt x="86" y="54"/>
                    </a:lnTo>
                    <a:lnTo>
                      <a:pt x="125" y="40"/>
                    </a:lnTo>
                    <a:lnTo>
                      <a:pt x="193" y="88"/>
                    </a:lnTo>
                    <a:lnTo>
                      <a:pt x="126" y="75"/>
                    </a:lnTo>
                    <a:lnTo>
                      <a:pt x="64" y="74"/>
                    </a:lnTo>
                    <a:lnTo>
                      <a:pt x="15" y="107"/>
                    </a:lnTo>
                    <a:lnTo>
                      <a:pt x="10" y="88"/>
                    </a:lnTo>
                    <a:lnTo>
                      <a:pt x="40" y="68"/>
                    </a:lnTo>
                    <a:lnTo>
                      <a:pt x="18" y="3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Freeform 35"/>
              <p:cNvSpPr>
                <a:spLocks/>
              </p:cNvSpPr>
              <p:nvPr/>
            </p:nvSpPr>
            <p:spPr bwMode="auto">
              <a:xfrm>
                <a:off x="3302" y="2481"/>
                <a:ext cx="101" cy="105"/>
              </a:xfrm>
              <a:custGeom>
                <a:avLst/>
                <a:gdLst/>
                <a:ahLst/>
                <a:cxnLst>
                  <a:cxn ang="0">
                    <a:pos x="82" y="105"/>
                  </a:cxn>
                  <a:cxn ang="0">
                    <a:pos x="101" y="35"/>
                  </a:cxn>
                  <a:cxn ang="0">
                    <a:pos x="95" y="2"/>
                  </a:cxn>
                  <a:cxn ang="0">
                    <a:pos x="76" y="69"/>
                  </a:cxn>
                  <a:cxn ang="0">
                    <a:pos x="69" y="0"/>
                  </a:cxn>
                  <a:cxn ang="0">
                    <a:pos x="56" y="4"/>
                  </a:cxn>
                  <a:cxn ang="0">
                    <a:pos x="58" y="57"/>
                  </a:cxn>
                  <a:cxn ang="0">
                    <a:pos x="12" y="6"/>
                  </a:cxn>
                  <a:cxn ang="0">
                    <a:pos x="0" y="25"/>
                  </a:cxn>
                  <a:cxn ang="0">
                    <a:pos x="35" y="58"/>
                  </a:cxn>
                  <a:cxn ang="0">
                    <a:pos x="82" y="105"/>
                  </a:cxn>
                  <a:cxn ang="0">
                    <a:pos x="82" y="105"/>
                  </a:cxn>
                </a:cxnLst>
                <a:rect l="0" t="0" r="r" b="b"/>
                <a:pathLst>
                  <a:path w="101" h="105">
                    <a:moveTo>
                      <a:pt x="82" y="105"/>
                    </a:moveTo>
                    <a:lnTo>
                      <a:pt x="101" y="35"/>
                    </a:lnTo>
                    <a:lnTo>
                      <a:pt x="95" y="2"/>
                    </a:lnTo>
                    <a:lnTo>
                      <a:pt x="76" y="69"/>
                    </a:lnTo>
                    <a:lnTo>
                      <a:pt x="69" y="0"/>
                    </a:lnTo>
                    <a:lnTo>
                      <a:pt x="56" y="4"/>
                    </a:lnTo>
                    <a:lnTo>
                      <a:pt x="58" y="57"/>
                    </a:lnTo>
                    <a:lnTo>
                      <a:pt x="12" y="6"/>
                    </a:lnTo>
                    <a:lnTo>
                      <a:pt x="0" y="25"/>
                    </a:lnTo>
                    <a:lnTo>
                      <a:pt x="35" y="58"/>
                    </a:lnTo>
                    <a:lnTo>
                      <a:pt x="82" y="105"/>
                    </a:lnTo>
                    <a:lnTo>
                      <a:pt x="82" y="105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Freeform 36"/>
              <p:cNvSpPr>
                <a:spLocks/>
              </p:cNvSpPr>
              <p:nvPr/>
            </p:nvSpPr>
            <p:spPr bwMode="auto">
              <a:xfrm>
                <a:off x="3187" y="2537"/>
                <a:ext cx="135" cy="96"/>
              </a:xfrm>
              <a:custGeom>
                <a:avLst/>
                <a:gdLst/>
                <a:ahLst/>
                <a:cxnLst>
                  <a:cxn ang="0">
                    <a:pos x="135" y="96"/>
                  </a:cxn>
                  <a:cxn ang="0">
                    <a:pos x="93" y="61"/>
                  </a:cxn>
                  <a:cxn ang="0">
                    <a:pos x="69" y="0"/>
                  </a:cxn>
                  <a:cxn ang="0">
                    <a:pos x="52" y="8"/>
                  </a:cxn>
                  <a:cxn ang="0">
                    <a:pos x="80" y="60"/>
                  </a:cxn>
                  <a:cxn ang="0">
                    <a:pos x="52" y="59"/>
                  </a:cxn>
                  <a:cxn ang="0">
                    <a:pos x="21" y="21"/>
                  </a:cxn>
                  <a:cxn ang="0">
                    <a:pos x="9" y="36"/>
                  </a:cxn>
                  <a:cxn ang="0">
                    <a:pos x="34" y="67"/>
                  </a:cxn>
                  <a:cxn ang="0">
                    <a:pos x="0" y="82"/>
                  </a:cxn>
                  <a:cxn ang="0">
                    <a:pos x="5" y="96"/>
                  </a:cxn>
                  <a:cxn ang="0">
                    <a:pos x="68" y="77"/>
                  </a:cxn>
                  <a:cxn ang="0">
                    <a:pos x="135" y="96"/>
                  </a:cxn>
                  <a:cxn ang="0">
                    <a:pos x="135" y="96"/>
                  </a:cxn>
                </a:cxnLst>
                <a:rect l="0" t="0" r="r" b="b"/>
                <a:pathLst>
                  <a:path w="135" h="96">
                    <a:moveTo>
                      <a:pt x="135" y="96"/>
                    </a:moveTo>
                    <a:lnTo>
                      <a:pt x="93" y="61"/>
                    </a:lnTo>
                    <a:lnTo>
                      <a:pt x="69" y="0"/>
                    </a:lnTo>
                    <a:lnTo>
                      <a:pt x="52" y="8"/>
                    </a:lnTo>
                    <a:lnTo>
                      <a:pt x="80" y="60"/>
                    </a:lnTo>
                    <a:lnTo>
                      <a:pt x="52" y="59"/>
                    </a:lnTo>
                    <a:lnTo>
                      <a:pt x="21" y="21"/>
                    </a:lnTo>
                    <a:lnTo>
                      <a:pt x="9" y="36"/>
                    </a:lnTo>
                    <a:lnTo>
                      <a:pt x="34" y="67"/>
                    </a:lnTo>
                    <a:lnTo>
                      <a:pt x="0" y="82"/>
                    </a:lnTo>
                    <a:lnTo>
                      <a:pt x="5" y="96"/>
                    </a:lnTo>
                    <a:lnTo>
                      <a:pt x="68" y="77"/>
                    </a:lnTo>
                    <a:lnTo>
                      <a:pt x="135" y="96"/>
                    </a:lnTo>
                    <a:lnTo>
                      <a:pt x="135" y="9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Freeform 37"/>
              <p:cNvSpPr>
                <a:spLocks/>
              </p:cNvSpPr>
              <p:nvPr/>
            </p:nvSpPr>
            <p:spPr bwMode="auto">
              <a:xfrm>
                <a:off x="3212" y="2947"/>
                <a:ext cx="91" cy="83"/>
              </a:xfrm>
              <a:custGeom>
                <a:avLst/>
                <a:gdLst/>
                <a:ahLst/>
                <a:cxnLst>
                  <a:cxn ang="0">
                    <a:pos x="85" y="83"/>
                  </a:cxn>
                  <a:cxn ang="0">
                    <a:pos x="91" y="0"/>
                  </a:cxn>
                  <a:cxn ang="0">
                    <a:pos x="65" y="50"/>
                  </a:cxn>
                  <a:cxn ang="0">
                    <a:pos x="0" y="57"/>
                  </a:cxn>
                  <a:cxn ang="0">
                    <a:pos x="21" y="74"/>
                  </a:cxn>
                  <a:cxn ang="0">
                    <a:pos x="85" y="83"/>
                  </a:cxn>
                  <a:cxn ang="0">
                    <a:pos x="85" y="83"/>
                  </a:cxn>
                </a:cxnLst>
                <a:rect l="0" t="0" r="r" b="b"/>
                <a:pathLst>
                  <a:path w="91" h="83">
                    <a:moveTo>
                      <a:pt x="85" y="83"/>
                    </a:moveTo>
                    <a:lnTo>
                      <a:pt x="91" y="0"/>
                    </a:lnTo>
                    <a:lnTo>
                      <a:pt x="65" y="50"/>
                    </a:lnTo>
                    <a:lnTo>
                      <a:pt x="0" y="57"/>
                    </a:lnTo>
                    <a:lnTo>
                      <a:pt x="21" y="74"/>
                    </a:lnTo>
                    <a:lnTo>
                      <a:pt x="85" y="83"/>
                    </a:lnTo>
                    <a:lnTo>
                      <a:pt x="85" y="8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2" name="Freeform 38"/>
              <p:cNvSpPr>
                <a:spLocks/>
              </p:cNvSpPr>
              <p:nvPr/>
            </p:nvSpPr>
            <p:spPr bwMode="auto">
              <a:xfrm>
                <a:off x="3310" y="2848"/>
                <a:ext cx="79" cy="118"/>
              </a:xfrm>
              <a:custGeom>
                <a:avLst/>
                <a:gdLst/>
                <a:ahLst/>
                <a:cxnLst>
                  <a:cxn ang="0">
                    <a:pos x="60" y="118"/>
                  </a:cxn>
                  <a:cxn ang="0">
                    <a:pos x="79" y="36"/>
                  </a:cxn>
                  <a:cxn ang="0">
                    <a:pos x="54" y="63"/>
                  </a:cxn>
                  <a:cxn ang="0">
                    <a:pos x="51" y="0"/>
                  </a:cxn>
                  <a:cxn ang="0">
                    <a:pos x="37" y="57"/>
                  </a:cxn>
                  <a:cxn ang="0">
                    <a:pos x="0" y="29"/>
                  </a:cxn>
                  <a:cxn ang="0">
                    <a:pos x="0" y="52"/>
                  </a:cxn>
                  <a:cxn ang="0">
                    <a:pos x="38" y="83"/>
                  </a:cxn>
                  <a:cxn ang="0">
                    <a:pos x="60" y="118"/>
                  </a:cxn>
                  <a:cxn ang="0">
                    <a:pos x="60" y="118"/>
                  </a:cxn>
                </a:cxnLst>
                <a:rect l="0" t="0" r="r" b="b"/>
                <a:pathLst>
                  <a:path w="79" h="118">
                    <a:moveTo>
                      <a:pt x="60" y="118"/>
                    </a:moveTo>
                    <a:lnTo>
                      <a:pt x="79" y="36"/>
                    </a:lnTo>
                    <a:lnTo>
                      <a:pt x="54" y="63"/>
                    </a:lnTo>
                    <a:lnTo>
                      <a:pt x="51" y="0"/>
                    </a:lnTo>
                    <a:lnTo>
                      <a:pt x="37" y="57"/>
                    </a:lnTo>
                    <a:lnTo>
                      <a:pt x="0" y="29"/>
                    </a:lnTo>
                    <a:lnTo>
                      <a:pt x="0" y="52"/>
                    </a:lnTo>
                    <a:lnTo>
                      <a:pt x="38" y="83"/>
                    </a:lnTo>
                    <a:lnTo>
                      <a:pt x="60" y="118"/>
                    </a:lnTo>
                    <a:lnTo>
                      <a:pt x="60" y="11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Freeform 39"/>
              <p:cNvSpPr>
                <a:spLocks/>
              </p:cNvSpPr>
              <p:nvPr/>
            </p:nvSpPr>
            <p:spPr bwMode="auto">
              <a:xfrm>
                <a:off x="3431" y="2512"/>
                <a:ext cx="85" cy="127"/>
              </a:xfrm>
              <a:custGeom>
                <a:avLst/>
                <a:gdLst/>
                <a:ahLst/>
                <a:cxnLst>
                  <a:cxn ang="0">
                    <a:pos x="58" y="78"/>
                  </a:cxn>
                  <a:cxn ang="0">
                    <a:pos x="84" y="0"/>
                  </a:cxn>
                  <a:cxn ang="0">
                    <a:pos x="85" y="32"/>
                  </a:cxn>
                  <a:cxn ang="0">
                    <a:pos x="56" y="127"/>
                  </a:cxn>
                  <a:cxn ang="0">
                    <a:pos x="20" y="101"/>
                  </a:cxn>
                  <a:cxn ang="0">
                    <a:pos x="0" y="36"/>
                  </a:cxn>
                  <a:cxn ang="0">
                    <a:pos x="34" y="84"/>
                  </a:cxn>
                  <a:cxn ang="0">
                    <a:pos x="37" y="53"/>
                  </a:cxn>
                  <a:cxn ang="0">
                    <a:pos x="31" y="2"/>
                  </a:cxn>
                  <a:cxn ang="0">
                    <a:pos x="50" y="32"/>
                  </a:cxn>
                  <a:cxn ang="0">
                    <a:pos x="58" y="78"/>
                  </a:cxn>
                  <a:cxn ang="0">
                    <a:pos x="58" y="78"/>
                  </a:cxn>
                </a:cxnLst>
                <a:rect l="0" t="0" r="r" b="b"/>
                <a:pathLst>
                  <a:path w="85" h="127">
                    <a:moveTo>
                      <a:pt x="58" y="78"/>
                    </a:moveTo>
                    <a:lnTo>
                      <a:pt x="84" y="0"/>
                    </a:lnTo>
                    <a:lnTo>
                      <a:pt x="85" y="32"/>
                    </a:lnTo>
                    <a:lnTo>
                      <a:pt x="56" y="127"/>
                    </a:lnTo>
                    <a:lnTo>
                      <a:pt x="20" y="101"/>
                    </a:lnTo>
                    <a:lnTo>
                      <a:pt x="0" y="36"/>
                    </a:lnTo>
                    <a:lnTo>
                      <a:pt x="34" y="84"/>
                    </a:lnTo>
                    <a:lnTo>
                      <a:pt x="37" y="53"/>
                    </a:lnTo>
                    <a:lnTo>
                      <a:pt x="31" y="2"/>
                    </a:lnTo>
                    <a:lnTo>
                      <a:pt x="50" y="32"/>
                    </a:lnTo>
                    <a:lnTo>
                      <a:pt x="58" y="78"/>
                    </a:lnTo>
                    <a:lnTo>
                      <a:pt x="58" y="78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Freeform 40"/>
              <p:cNvSpPr>
                <a:spLocks/>
              </p:cNvSpPr>
              <p:nvPr/>
            </p:nvSpPr>
            <p:spPr bwMode="auto">
              <a:xfrm>
                <a:off x="3789" y="2171"/>
                <a:ext cx="53" cy="184"/>
              </a:xfrm>
              <a:custGeom>
                <a:avLst/>
                <a:gdLst/>
                <a:ahLst/>
                <a:cxnLst>
                  <a:cxn ang="0">
                    <a:pos x="25" y="160"/>
                  </a:cxn>
                  <a:cxn ang="0">
                    <a:pos x="27" y="110"/>
                  </a:cxn>
                  <a:cxn ang="0">
                    <a:pos x="53" y="33"/>
                  </a:cxn>
                  <a:cxn ang="0">
                    <a:pos x="42" y="0"/>
                  </a:cxn>
                  <a:cxn ang="0">
                    <a:pos x="37" y="42"/>
                  </a:cxn>
                  <a:cxn ang="0">
                    <a:pos x="12" y="123"/>
                  </a:cxn>
                  <a:cxn ang="0">
                    <a:pos x="0" y="184"/>
                  </a:cxn>
                  <a:cxn ang="0">
                    <a:pos x="25" y="160"/>
                  </a:cxn>
                  <a:cxn ang="0">
                    <a:pos x="25" y="160"/>
                  </a:cxn>
                </a:cxnLst>
                <a:rect l="0" t="0" r="r" b="b"/>
                <a:pathLst>
                  <a:path w="53" h="184">
                    <a:moveTo>
                      <a:pt x="25" y="160"/>
                    </a:moveTo>
                    <a:lnTo>
                      <a:pt x="27" y="110"/>
                    </a:lnTo>
                    <a:lnTo>
                      <a:pt x="53" y="33"/>
                    </a:lnTo>
                    <a:lnTo>
                      <a:pt x="42" y="0"/>
                    </a:lnTo>
                    <a:lnTo>
                      <a:pt x="37" y="42"/>
                    </a:lnTo>
                    <a:lnTo>
                      <a:pt x="12" y="123"/>
                    </a:lnTo>
                    <a:lnTo>
                      <a:pt x="0" y="184"/>
                    </a:lnTo>
                    <a:lnTo>
                      <a:pt x="25" y="160"/>
                    </a:lnTo>
                    <a:lnTo>
                      <a:pt x="25" y="16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5" name="Freeform 41"/>
              <p:cNvSpPr>
                <a:spLocks/>
              </p:cNvSpPr>
              <p:nvPr/>
            </p:nvSpPr>
            <p:spPr bwMode="auto">
              <a:xfrm>
                <a:off x="3818" y="2268"/>
                <a:ext cx="168" cy="8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52" y="44"/>
                  </a:cxn>
                  <a:cxn ang="0">
                    <a:pos x="107" y="0"/>
                  </a:cxn>
                  <a:cxn ang="0">
                    <a:pos x="132" y="4"/>
                  </a:cxn>
                  <a:cxn ang="0">
                    <a:pos x="102" y="33"/>
                  </a:cxn>
                  <a:cxn ang="0">
                    <a:pos x="131" y="44"/>
                  </a:cxn>
                  <a:cxn ang="0">
                    <a:pos x="168" y="35"/>
                  </a:cxn>
                  <a:cxn ang="0">
                    <a:pos x="145" y="57"/>
                  </a:cxn>
                  <a:cxn ang="0">
                    <a:pos x="150" y="80"/>
                  </a:cxn>
                  <a:cxn ang="0">
                    <a:pos x="116" y="59"/>
                  </a:cxn>
                  <a:cxn ang="0">
                    <a:pos x="80" y="49"/>
                  </a:cxn>
                  <a:cxn ang="0">
                    <a:pos x="36" y="72"/>
                  </a:cxn>
                  <a:cxn ang="0">
                    <a:pos x="0" y="70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68" h="80">
                    <a:moveTo>
                      <a:pt x="12" y="50"/>
                    </a:moveTo>
                    <a:lnTo>
                      <a:pt x="52" y="44"/>
                    </a:lnTo>
                    <a:lnTo>
                      <a:pt x="107" y="0"/>
                    </a:lnTo>
                    <a:lnTo>
                      <a:pt x="132" y="4"/>
                    </a:lnTo>
                    <a:lnTo>
                      <a:pt x="102" y="33"/>
                    </a:lnTo>
                    <a:lnTo>
                      <a:pt x="131" y="44"/>
                    </a:lnTo>
                    <a:lnTo>
                      <a:pt x="168" y="35"/>
                    </a:lnTo>
                    <a:lnTo>
                      <a:pt x="145" y="57"/>
                    </a:lnTo>
                    <a:lnTo>
                      <a:pt x="150" y="80"/>
                    </a:lnTo>
                    <a:lnTo>
                      <a:pt x="116" y="59"/>
                    </a:lnTo>
                    <a:lnTo>
                      <a:pt x="80" y="49"/>
                    </a:lnTo>
                    <a:lnTo>
                      <a:pt x="36" y="72"/>
                    </a:lnTo>
                    <a:lnTo>
                      <a:pt x="0" y="70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Freeform 42"/>
              <p:cNvSpPr>
                <a:spLocks/>
              </p:cNvSpPr>
              <p:nvPr/>
            </p:nvSpPr>
            <p:spPr bwMode="auto">
              <a:xfrm>
                <a:off x="3720" y="2225"/>
                <a:ext cx="60" cy="215"/>
              </a:xfrm>
              <a:custGeom>
                <a:avLst/>
                <a:gdLst/>
                <a:ahLst/>
                <a:cxnLst>
                  <a:cxn ang="0">
                    <a:pos x="30" y="162"/>
                  </a:cxn>
                  <a:cxn ang="0">
                    <a:pos x="37" y="118"/>
                  </a:cxn>
                  <a:cxn ang="0">
                    <a:pos x="60" y="33"/>
                  </a:cxn>
                  <a:cxn ang="0">
                    <a:pos x="33" y="86"/>
                  </a:cxn>
                  <a:cxn ang="0">
                    <a:pos x="17" y="59"/>
                  </a:cxn>
                  <a:cxn ang="0">
                    <a:pos x="24" y="0"/>
                  </a:cxn>
                  <a:cxn ang="0">
                    <a:pos x="0" y="53"/>
                  </a:cxn>
                  <a:cxn ang="0">
                    <a:pos x="18" y="93"/>
                  </a:cxn>
                  <a:cxn ang="0">
                    <a:pos x="22" y="133"/>
                  </a:cxn>
                  <a:cxn ang="0">
                    <a:pos x="8" y="215"/>
                  </a:cxn>
                  <a:cxn ang="0">
                    <a:pos x="30" y="162"/>
                  </a:cxn>
                  <a:cxn ang="0">
                    <a:pos x="30" y="162"/>
                  </a:cxn>
                </a:cxnLst>
                <a:rect l="0" t="0" r="r" b="b"/>
                <a:pathLst>
                  <a:path w="60" h="215">
                    <a:moveTo>
                      <a:pt x="30" y="162"/>
                    </a:moveTo>
                    <a:lnTo>
                      <a:pt x="37" y="118"/>
                    </a:lnTo>
                    <a:lnTo>
                      <a:pt x="60" y="33"/>
                    </a:lnTo>
                    <a:lnTo>
                      <a:pt x="33" y="86"/>
                    </a:lnTo>
                    <a:lnTo>
                      <a:pt x="17" y="59"/>
                    </a:lnTo>
                    <a:lnTo>
                      <a:pt x="24" y="0"/>
                    </a:lnTo>
                    <a:lnTo>
                      <a:pt x="0" y="53"/>
                    </a:lnTo>
                    <a:lnTo>
                      <a:pt x="18" y="93"/>
                    </a:lnTo>
                    <a:lnTo>
                      <a:pt x="22" y="133"/>
                    </a:lnTo>
                    <a:lnTo>
                      <a:pt x="8" y="215"/>
                    </a:lnTo>
                    <a:lnTo>
                      <a:pt x="30" y="162"/>
                    </a:lnTo>
                    <a:lnTo>
                      <a:pt x="30" y="162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Freeform 43"/>
              <p:cNvSpPr>
                <a:spLocks/>
              </p:cNvSpPr>
              <p:nvPr/>
            </p:nvSpPr>
            <p:spPr bwMode="auto">
              <a:xfrm>
                <a:off x="3720" y="2367"/>
                <a:ext cx="191" cy="87"/>
              </a:xfrm>
              <a:custGeom>
                <a:avLst/>
                <a:gdLst/>
                <a:ahLst/>
                <a:cxnLst>
                  <a:cxn ang="0">
                    <a:pos x="29" y="49"/>
                  </a:cxn>
                  <a:cxn ang="0">
                    <a:pos x="123" y="41"/>
                  </a:cxn>
                  <a:cxn ang="0">
                    <a:pos x="188" y="0"/>
                  </a:cxn>
                  <a:cxn ang="0">
                    <a:pos x="151" y="40"/>
                  </a:cxn>
                  <a:cxn ang="0">
                    <a:pos x="191" y="76"/>
                  </a:cxn>
                  <a:cxn ang="0">
                    <a:pos x="135" y="66"/>
                  </a:cxn>
                  <a:cxn ang="0">
                    <a:pos x="86" y="53"/>
                  </a:cxn>
                  <a:cxn ang="0">
                    <a:pos x="0" y="87"/>
                  </a:cxn>
                  <a:cxn ang="0">
                    <a:pos x="29" y="49"/>
                  </a:cxn>
                  <a:cxn ang="0">
                    <a:pos x="29" y="49"/>
                  </a:cxn>
                </a:cxnLst>
                <a:rect l="0" t="0" r="r" b="b"/>
                <a:pathLst>
                  <a:path w="191" h="87">
                    <a:moveTo>
                      <a:pt x="29" y="49"/>
                    </a:moveTo>
                    <a:lnTo>
                      <a:pt x="123" y="41"/>
                    </a:lnTo>
                    <a:lnTo>
                      <a:pt x="188" y="0"/>
                    </a:lnTo>
                    <a:lnTo>
                      <a:pt x="151" y="40"/>
                    </a:lnTo>
                    <a:lnTo>
                      <a:pt x="191" y="76"/>
                    </a:lnTo>
                    <a:lnTo>
                      <a:pt x="135" y="66"/>
                    </a:lnTo>
                    <a:lnTo>
                      <a:pt x="86" y="53"/>
                    </a:lnTo>
                    <a:lnTo>
                      <a:pt x="0" y="87"/>
                    </a:lnTo>
                    <a:lnTo>
                      <a:pt x="29" y="49"/>
                    </a:lnTo>
                    <a:lnTo>
                      <a:pt x="29" y="4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Freeform 44"/>
              <p:cNvSpPr>
                <a:spLocks/>
              </p:cNvSpPr>
              <p:nvPr/>
            </p:nvSpPr>
            <p:spPr bwMode="auto">
              <a:xfrm>
                <a:off x="3721" y="2456"/>
                <a:ext cx="114" cy="161"/>
              </a:xfrm>
              <a:custGeom>
                <a:avLst/>
                <a:gdLst/>
                <a:ahLst/>
                <a:cxnLst>
                  <a:cxn ang="0">
                    <a:pos x="52" y="80"/>
                  </a:cxn>
                  <a:cxn ang="0">
                    <a:pos x="66" y="35"/>
                  </a:cxn>
                  <a:cxn ang="0">
                    <a:pos x="71" y="0"/>
                  </a:cxn>
                  <a:cxn ang="0">
                    <a:pos x="77" y="48"/>
                  </a:cxn>
                  <a:cxn ang="0">
                    <a:pos x="63" y="125"/>
                  </a:cxn>
                  <a:cxn ang="0">
                    <a:pos x="66" y="123"/>
                  </a:cxn>
                  <a:cxn ang="0">
                    <a:pos x="75" y="117"/>
                  </a:cxn>
                  <a:cxn ang="0">
                    <a:pos x="84" y="110"/>
                  </a:cxn>
                  <a:cxn ang="0">
                    <a:pos x="90" y="103"/>
                  </a:cxn>
                  <a:cxn ang="0">
                    <a:pos x="95" y="89"/>
                  </a:cxn>
                  <a:cxn ang="0">
                    <a:pos x="103" y="67"/>
                  </a:cxn>
                  <a:cxn ang="0">
                    <a:pos x="111" y="47"/>
                  </a:cxn>
                  <a:cxn ang="0">
                    <a:pos x="114" y="37"/>
                  </a:cxn>
                  <a:cxn ang="0">
                    <a:pos x="106" y="100"/>
                  </a:cxn>
                  <a:cxn ang="0">
                    <a:pos x="67" y="161"/>
                  </a:cxn>
                  <a:cxn ang="0">
                    <a:pos x="33" y="143"/>
                  </a:cxn>
                  <a:cxn ang="0">
                    <a:pos x="0" y="82"/>
                  </a:cxn>
                  <a:cxn ang="0">
                    <a:pos x="31" y="111"/>
                  </a:cxn>
                  <a:cxn ang="0">
                    <a:pos x="49" y="108"/>
                  </a:cxn>
                  <a:cxn ang="0">
                    <a:pos x="24" y="30"/>
                  </a:cxn>
                  <a:cxn ang="0">
                    <a:pos x="52" y="80"/>
                  </a:cxn>
                  <a:cxn ang="0">
                    <a:pos x="52" y="80"/>
                  </a:cxn>
                </a:cxnLst>
                <a:rect l="0" t="0" r="r" b="b"/>
                <a:pathLst>
                  <a:path w="114" h="161">
                    <a:moveTo>
                      <a:pt x="52" y="80"/>
                    </a:moveTo>
                    <a:lnTo>
                      <a:pt x="66" y="35"/>
                    </a:lnTo>
                    <a:lnTo>
                      <a:pt x="71" y="0"/>
                    </a:lnTo>
                    <a:lnTo>
                      <a:pt x="77" y="48"/>
                    </a:lnTo>
                    <a:lnTo>
                      <a:pt x="63" y="125"/>
                    </a:lnTo>
                    <a:lnTo>
                      <a:pt x="66" y="123"/>
                    </a:lnTo>
                    <a:lnTo>
                      <a:pt x="75" y="117"/>
                    </a:lnTo>
                    <a:lnTo>
                      <a:pt x="84" y="110"/>
                    </a:lnTo>
                    <a:lnTo>
                      <a:pt x="90" y="103"/>
                    </a:lnTo>
                    <a:lnTo>
                      <a:pt x="95" y="89"/>
                    </a:lnTo>
                    <a:lnTo>
                      <a:pt x="103" y="67"/>
                    </a:lnTo>
                    <a:lnTo>
                      <a:pt x="111" y="47"/>
                    </a:lnTo>
                    <a:lnTo>
                      <a:pt x="114" y="37"/>
                    </a:lnTo>
                    <a:lnTo>
                      <a:pt x="106" y="100"/>
                    </a:lnTo>
                    <a:lnTo>
                      <a:pt x="67" y="161"/>
                    </a:lnTo>
                    <a:lnTo>
                      <a:pt x="33" y="143"/>
                    </a:lnTo>
                    <a:lnTo>
                      <a:pt x="0" y="82"/>
                    </a:lnTo>
                    <a:lnTo>
                      <a:pt x="31" y="111"/>
                    </a:lnTo>
                    <a:lnTo>
                      <a:pt x="49" y="108"/>
                    </a:lnTo>
                    <a:lnTo>
                      <a:pt x="24" y="30"/>
                    </a:lnTo>
                    <a:lnTo>
                      <a:pt x="52" y="80"/>
                    </a:lnTo>
                    <a:lnTo>
                      <a:pt x="52" y="8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3864" y="2419"/>
                <a:ext cx="172" cy="208"/>
              </a:xfrm>
              <a:custGeom>
                <a:avLst/>
                <a:gdLst/>
                <a:ahLst/>
                <a:cxnLst>
                  <a:cxn ang="0">
                    <a:pos x="22" y="144"/>
                  </a:cxn>
                  <a:cxn ang="0">
                    <a:pos x="29" y="52"/>
                  </a:cxn>
                  <a:cxn ang="0">
                    <a:pos x="45" y="88"/>
                  </a:cxn>
                  <a:cxn ang="0">
                    <a:pos x="65" y="66"/>
                  </a:cxn>
                  <a:cxn ang="0">
                    <a:pos x="78" y="0"/>
                  </a:cxn>
                  <a:cxn ang="0">
                    <a:pos x="80" y="54"/>
                  </a:cxn>
                  <a:cxn ang="0">
                    <a:pos x="107" y="53"/>
                  </a:cxn>
                  <a:cxn ang="0">
                    <a:pos x="161" y="20"/>
                  </a:cxn>
                  <a:cxn ang="0">
                    <a:pos x="134" y="62"/>
                  </a:cxn>
                  <a:cxn ang="0">
                    <a:pos x="172" y="82"/>
                  </a:cxn>
                  <a:cxn ang="0">
                    <a:pos x="139" y="91"/>
                  </a:cxn>
                  <a:cxn ang="0">
                    <a:pos x="110" y="75"/>
                  </a:cxn>
                  <a:cxn ang="0">
                    <a:pos x="76" y="94"/>
                  </a:cxn>
                  <a:cxn ang="0">
                    <a:pos x="38" y="138"/>
                  </a:cxn>
                  <a:cxn ang="0">
                    <a:pos x="82" y="145"/>
                  </a:cxn>
                  <a:cxn ang="0">
                    <a:pos x="123" y="124"/>
                  </a:cxn>
                  <a:cxn ang="0">
                    <a:pos x="107" y="151"/>
                  </a:cxn>
                  <a:cxn ang="0">
                    <a:pos x="163" y="180"/>
                  </a:cxn>
                  <a:cxn ang="0">
                    <a:pos x="112" y="173"/>
                  </a:cxn>
                  <a:cxn ang="0">
                    <a:pos x="124" y="208"/>
                  </a:cxn>
                  <a:cxn ang="0">
                    <a:pos x="87" y="175"/>
                  </a:cxn>
                  <a:cxn ang="0">
                    <a:pos x="57" y="165"/>
                  </a:cxn>
                  <a:cxn ang="0">
                    <a:pos x="0" y="172"/>
                  </a:cxn>
                  <a:cxn ang="0">
                    <a:pos x="22" y="144"/>
                  </a:cxn>
                  <a:cxn ang="0">
                    <a:pos x="22" y="144"/>
                  </a:cxn>
                </a:cxnLst>
                <a:rect l="0" t="0" r="r" b="b"/>
                <a:pathLst>
                  <a:path w="172" h="208">
                    <a:moveTo>
                      <a:pt x="22" y="144"/>
                    </a:moveTo>
                    <a:lnTo>
                      <a:pt x="29" y="52"/>
                    </a:lnTo>
                    <a:lnTo>
                      <a:pt x="45" y="88"/>
                    </a:lnTo>
                    <a:lnTo>
                      <a:pt x="65" y="66"/>
                    </a:lnTo>
                    <a:lnTo>
                      <a:pt x="78" y="0"/>
                    </a:lnTo>
                    <a:lnTo>
                      <a:pt x="80" y="54"/>
                    </a:lnTo>
                    <a:lnTo>
                      <a:pt x="107" y="53"/>
                    </a:lnTo>
                    <a:lnTo>
                      <a:pt x="161" y="20"/>
                    </a:lnTo>
                    <a:lnTo>
                      <a:pt x="134" y="62"/>
                    </a:lnTo>
                    <a:lnTo>
                      <a:pt x="172" y="82"/>
                    </a:lnTo>
                    <a:lnTo>
                      <a:pt x="139" y="91"/>
                    </a:lnTo>
                    <a:lnTo>
                      <a:pt x="110" y="75"/>
                    </a:lnTo>
                    <a:lnTo>
                      <a:pt x="76" y="94"/>
                    </a:lnTo>
                    <a:lnTo>
                      <a:pt x="38" y="138"/>
                    </a:lnTo>
                    <a:lnTo>
                      <a:pt x="82" y="145"/>
                    </a:lnTo>
                    <a:lnTo>
                      <a:pt x="123" y="124"/>
                    </a:lnTo>
                    <a:lnTo>
                      <a:pt x="107" y="151"/>
                    </a:lnTo>
                    <a:lnTo>
                      <a:pt x="163" y="180"/>
                    </a:lnTo>
                    <a:lnTo>
                      <a:pt x="112" y="173"/>
                    </a:lnTo>
                    <a:lnTo>
                      <a:pt x="124" y="208"/>
                    </a:lnTo>
                    <a:lnTo>
                      <a:pt x="87" y="175"/>
                    </a:lnTo>
                    <a:lnTo>
                      <a:pt x="57" y="165"/>
                    </a:lnTo>
                    <a:lnTo>
                      <a:pt x="0" y="172"/>
                    </a:lnTo>
                    <a:lnTo>
                      <a:pt x="22" y="144"/>
                    </a:lnTo>
                    <a:lnTo>
                      <a:pt x="22" y="14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/>
              <p:cNvSpPr>
                <a:spLocks/>
              </p:cNvSpPr>
              <p:nvPr/>
            </p:nvSpPr>
            <p:spPr bwMode="auto">
              <a:xfrm>
                <a:off x="3730" y="2712"/>
                <a:ext cx="154" cy="333"/>
              </a:xfrm>
              <a:custGeom>
                <a:avLst/>
                <a:gdLst/>
                <a:ahLst/>
                <a:cxnLst>
                  <a:cxn ang="0">
                    <a:pos x="11" y="333"/>
                  </a:cxn>
                  <a:cxn ang="0">
                    <a:pos x="58" y="231"/>
                  </a:cxn>
                  <a:cxn ang="0">
                    <a:pos x="38" y="154"/>
                  </a:cxn>
                  <a:cxn ang="0">
                    <a:pos x="0" y="116"/>
                  </a:cxn>
                  <a:cxn ang="0">
                    <a:pos x="39" y="125"/>
                  </a:cxn>
                  <a:cxn ang="0">
                    <a:pos x="54" y="51"/>
                  </a:cxn>
                  <a:cxn ang="0">
                    <a:pos x="69" y="86"/>
                  </a:cxn>
                  <a:cxn ang="0">
                    <a:pos x="59" y="151"/>
                  </a:cxn>
                  <a:cxn ang="0">
                    <a:pos x="73" y="194"/>
                  </a:cxn>
                  <a:cxn ang="0">
                    <a:pos x="103" y="131"/>
                  </a:cxn>
                  <a:cxn ang="0">
                    <a:pos x="102" y="32"/>
                  </a:cxn>
                  <a:cxn ang="0">
                    <a:pos x="140" y="0"/>
                  </a:cxn>
                  <a:cxn ang="0">
                    <a:pos x="118" y="46"/>
                  </a:cxn>
                  <a:cxn ang="0">
                    <a:pos x="116" y="99"/>
                  </a:cxn>
                  <a:cxn ang="0">
                    <a:pos x="154" y="65"/>
                  </a:cxn>
                  <a:cxn ang="0">
                    <a:pos x="134" y="114"/>
                  </a:cxn>
                  <a:cxn ang="0">
                    <a:pos x="117" y="136"/>
                  </a:cxn>
                  <a:cxn ang="0">
                    <a:pos x="83" y="213"/>
                  </a:cxn>
                  <a:cxn ang="0">
                    <a:pos x="66" y="298"/>
                  </a:cxn>
                  <a:cxn ang="0">
                    <a:pos x="11" y="333"/>
                  </a:cxn>
                  <a:cxn ang="0">
                    <a:pos x="11" y="333"/>
                  </a:cxn>
                </a:cxnLst>
                <a:rect l="0" t="0" r="r" b="b"/>
                <a:pathLst>
                  <a:path w="154" h="333">
                    <a:moveTo>
                      <a:pt x="11" y="333"/>
                    </a:moveTo>
                    <a:lnTo>
                      <a:pt x="58" y="231"/>
                    </a:lnTo>
                    <a:lnTo>
                      <a:pt x="38" y="154"/>
                    </a:lnTo>
                    <a:lnTo>
                      <a:pt x="0" y="116"/>
                    </a:lnTo>
                    <a:lnTo>
                      <a:pt x="39" y="125"/>
                    </a:lnTo>
                    <a:lnTo>
                      <a:pt x="54" y="51"/>
                    </a:lnTo>
                    <a:lnTo>
                      <a:pt x="69" y="86"/>
                    </a:lnTo>
                    <a:lnTo>
                      <a:pt x="59" y="151"/>
                    </a:lnTo>
                    <a:lnTo>
                      <a:pt x="73" y="194"/>
                    </a:lnTo>
                    <a:lnTo>
                      <a:pt x="103" y="131"/>
                    </a:lnTo>
                    <a:lnTo>
                      <a:pt x="102" y="32"/>
                    </a:lnTo>
                    <a:lnTo>
                      <a:pt x="140" y="0"/>
                    </a:lnTo>
                    <a:lnTo>
                      <a:pt x="118" y="46"/>
                    </a:lnTo>
                    <a:lnTo>
                      <a:pt x="116" y="99"/>
                    </a:lnTo>
                    <a:lnTo>
                      <a:pt x="154" y="65"/>
                    </a:lnTo>
                    <a:lnTo>
                      <a:pt x="134" y="114"/>
                    </a:lnTo>
                    <a:lnTo>
                      <a:pt x="117" y="136"/>
                    </a:lnTo>
                    <a:lnTo>
                      <a:pt x="83" y="213"/>
                    </a:lnTo>
                    <a:lnTo>
                      <a:pt x="66" y="298"/>
                    </a:lnTo>
                    <a:lnTo>
                      <a:pt x="11" y="333"/>
                    </a:lnTo>
                    <a:lnTo>
                      <a:pt x="11" y="33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855" y="2768"/>
                <a:ext cx="116" cy="166"/>
              </a:xfrm>
              <a:custGeom>
                <a:avLst/>
                <a:gdLst/>
                <a:ahLst/>
                <a:cxnLst>
                  <a:cxn ang="0">
                    <a:pos x="0" y="166"/>
                  </a:cxn>
                  <a:cxn ang="0">
                    <a:pos x="17" y="110"/>
                  </a:cxn>
                  <a:cxn ang="0">
                    <a:pos x="60" y="65"/>
                  </a:cxn>
                  <a:cxn ang="0">
                    <a:pos x="62" y="0"/>
                  </a:cxn>
                  <a:cxn ang="0">
                    <a:pos x="74" y="49"/>
                  </a:cxn>
                  <a:cxn ang="0">
                    <a:pos x="116" y="23"/>
                  </a:cxn>
                  <a:cxn ang="0">
                    <a:pos x="106" y="56"/>
                  </a:cxn>
                  <a:cxn ang="0">
                    <a:pos x="82" y="66"/>
                  </a:cxn>
                  <a:cxn ang="0">
                    <a:pos x="36" y="136"/>
                  </a:cxn>
                  <a:cxn ang="0">
                    <a:pos x="0" y="166"/>
                  </a:cxn>
                  <a:cxn ang="0">
                    <a:pos x="0" y="166"/>
                  </a:cxn>
                </a:cxnLst>
                <a:rect l="0" t="0" r="r" b="b"/>
                <a:pathLst>
                  <a:path w="116" h="166">
                    <a:moveTo>
                      <a:pt x="0" y="166"/>
                    </a:moveTo>
                    <a:lnTo>
                      <a:pt x="17" y="110"/>
                    </a:lnTo>
                    <a:lnTo>
                      <a:pt x="60" y="65"/>
                    </a:lnTo>
                    <a:lnTo>
                      <a:pt x="62" y="0"/>
                    </a:lnTo>
                    <a:lnTo>
                      <a:pt x="74" y="49"/>
                    </a:lnTo>
                    <a:lnTo>
                      <a:pt x="116" y="23"/>
                    </a:lnTo>
                    <a:lnTo>
                      <a:pt x="106" y="56"/>
                    </a:lnTo>
                    <a:lnTo>
                      <a:pt x="82" y="66"/>
                    </a:lnTo>
                    <a:lnTo>
                      <a:pt x="36" y="136"/>
                    </a:lnTo>
                    <a:lnTo>
                      <a:pt x="0" y="166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Freeform 48"/>
              <p:cNvSpPr>
                <a:spLocks/>
              </p:cNvSpPr>
              <p:nvPr/>
            </p:nvSpPr>
            <p:spPr bwMode="auto">
              <a:xfrm>
                <a:off x="3874" y="2843"/>
                <a:ext cx="150" cy="147"/>
              </a:xfrm>
              <a:custGeom>
                <a:avLst/>
                <a:gdLst/>
                <a:ahLst/>
                <a:cxnLst>
                  <a:cxn ang="0">
                    <a:pos x="16" y="51"/>
                  </a:cxn>
                  <a:cxn ang="0">
                    <a:pos x="67" y="49"/>
                  </a:cxn>
                  <a:cxn ang="0">
                    <a:pos x="127" y="0"/>
                  </a:cxn>
                  <a:cxn ang="0">
                    <a:pos x="109" y="42"/>
                  </a:cxn>
                  <a:cxn ang="0">
                    <a:pos x="91" y="60"/>
                  </a:cxn>
                  <a:cxn ang="0">
                    <a:pos x="123" y="75"/>
                  </a:cxn>
                  <a:cxn ang="0">
                    <a:pos x="150" y="64"/>
                  </a:cxn>
                  <a:cxn ang="0">
                    <a:pos x="133" y="95"/>
                  </a:cxn>
                  <a:cxn ang="0">
                    <a:pos x="93" y="88"/>
                  </a:cxn>
                  <a:cxn ang="0">
                    <a:pos x="122" y="147"/>
                  </a:cxn>
                  <a:cxn ang="0">
                    <a:pos x="95" y="131"/>
                  </a:cxn>
                  <a:cxn ang="0">
                    <a:pos x="70" y="84"/>
                  </a:cxn>
                  <a:cxn ang="0">
                    <a:pos x="0" y="85"/>
                  </a:cxn>
                  <a:cxn ang="0">
                    <a:pos x="16" y="51"/>
                  </a:cxn>
                  <a:cxn ang="0">
                    <a:pos x="16" y="51"/>
                  </a:cxn>
                </a:cxnLst>
                <a:rect l="0" t="0" r="r" b="b"/>
                <a:pathLst>
                  <a:path w="150" h="147">
                    <a:moveTo>
                      <a:pt x="16" y="51"/>
                    </a:moveTo>
                    <a:lnTo>
                      <a:pt x="67" y="49"/>
                    </a:lnTo>
                    <a:lnTo>
                      <a:pt x="127" y="0"/>
                    </a:lnTo>
                    <a:lnTo>
                      <a:pt x="109" y="42"/>
                    </a:lnTo>
                    <a:lnTo>
                      <a:pt x="91" y="60"/>
                    </a:lnTo>
                    <a:lnTo>
                      <a:pt x="123" y="75"/>
                    </a:lnTo>
                    <a:lnTo>
                      <a:pt x="150" y="64"/>
                    </a:lnTo>
                    <a:lnTo>
                      <a:pt x="133" y="95"/>
                    </a:lnTo>
                    <a:lnTo>
                      <a:pt x="93" y="88"/>
                    </a:lnTo>
                    <a:lnTo>
                      <a:pt x="122" y="147"/>
                    </a:lnTo>
                    <a:lnTo>
                      <a:pt x="95" y="131"/>
                    </a:lnTo>
                    <a:lnTo>
                      <a:pt x="70" y="84"/>
                    </a:lnTo>
                    <a:lnTo>
                      <a:pt x="0" y="85"/>
                    </a:lnTo>
                    <a:lnTo>
                      <a:pt x="16" y="51"/>
                    </a:lnTo>
                    <a:lnTo>
                      <a:pt x="16" y="5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Freeform 49"/>
              <p:cNvSpPr>
                <a:spLocks/>
              </p:cNvSpPr>
              <p:nvPr/>
            </p:nvSpPr>
            <p:spPr bwMode="auto">
              <a:xfrm>
                <a:off x="3659" y="3023"/>
                <a:ext cx="344" cy="204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137" y="51"/>
                  </a:cxn>
                  <a:cxn ang="0">
                    <a:pos x="179" y="73"/>
                  </a:cxn>
                  <a:cxn ang="0">
                    <a:pos x="231" y="23"/>
                  </a:cxn>
                  <a:cxn ang="0">
                    <a:pos x="278" y="0"/>
                  </a:cxn>
                  <a:cxn ang="0">
                    <a:pos x="256" y="24"/>
                  </a:cxn>
                  <a:cxn ang="0">
                    <a:pos x="303" y="57"/>
                  </a:cxn>
                  <a:cxn ang="0">
                    <a:pos x="250" y="48"/>
                  </a:cxn>
                  <a:cxn ang="0">
                    <a:pos x="236" y="63"/>
                  </a:cxn>
                  <a:cxn ang="0">
                    <a:pos x="286" y="97"/>
                  </a:cxn>
                  <a:cxn ang="0">
                    <a:pos x="344" y="90"/>
                  </a:cxn>
                  <a:cxn ang="0">
                    <a:pos x="305" y="115"/>
                  </a:cxn>
                  <a:cxn ang="0">
                    <a:pos x="326" y="158"/>
                  </a:cxn>
                  <a:cxn ang="0">
                    <a:pos x="285" y="123"/>
                  </a:cxn>
                  <a:cxn ang="0">
                    <a:pos x="235" y="82"/>
                  </a:cxn>
                  <a:cxn ang="0">
                    <a:pos x="209" y="78"/>
                  </a:cxn>
                  <a:cxn ang="0">
                    <a:pos x="190" y="89"/>
                  </a:cxn>
                  <a:cxn ang="0">
                    <a:pos x="219" y="124"/>
                  </a:cxn>
                  <a:cxn ang="0">
                    <a:pos x="255" y="129"/>
                  </a:cxn>
                  <a:cxn ang="0">
                    <a:pos x="225" y="141"/>
                  </a:cxn>
                  <a:cxn ang="0">
                    <a:pos x="213" y="193"/>
                  </a:cxn>
                  <a:cxn ang="0">
                    <a:pos x="196" y="140"/>
                  </a:cxn>
                  <a:cxn ang="0">
                    <a:pos x="170" y="105"/>
                  </a:cxn>
                  <a:cxn ang="0">
                    <a:pos x="141" y="83"/>
                  </a:cxn>
                  <a:cxn ang="0">
                    <a:pos x="97" y="97"/>
                  </a:cxn>
                  <a:cxn ang="0">
                    <a:pos x="0" y="204"/>
                  </a:cxn>
                  <a:cxn ang="0">
                    <a:pos x="1" y="71"/>
                  </a:cxn>
                  <a:cxn ang="0">
                    <a:pos x="1" y="71"/>
                  </a:cxn>
                </a:cxnLst>
                <a:rect l="0" t="0" r="r" b="b"/>
                <a:pathLst>
                  <a:path w="344" h="204">
                    <a:moveTo>
                      <a:pt x="1" y="71"/>
                    </a:moveTo>
                    <a:lnTo>
                      <a:pt x="137" y="51"/>
                    </a:lnTo>
                    <a:lnTo>
                      <a:pt x="179" y="73"/>
                    </a:lnTo>
                    <a:lnTo>
                      <a:pt x="231" y="23"/>
                    </a:lnTo>
                    <a:lnTo>
                      <a:pt x="278" y="0"/>
                    </a:lnTo>
                    <a:lnTo>
                      <a:pt x="256" y="24"/>
                    </a:lnTo>
                    <a:lnTo>
                      <a:pt x="303" y="57"/>
                    </a:lnTo>
                    <a:lnTo>
                      <a:pt x="250" y="48"/>
                    </a:lnTo>
                    <a:lnTo>
                      <a:pt x="236" y="63"/>
                    </a:lnTo>
                    <a:lnTo>
                      <a:pt x="286" y="97"/>
                    </a:lnTo>
                    <a:lnTo>
                      <a:pt x="344" y="90"/>
                    </a:lnTo>
                    <a:lnTo>
                      <a:pt x="305" y="115"/>
                    </a:lnTo>
                    <a:lnTo>
                      <a:pt x="326" y="158"/>
                    </a:lnTo>
                    <a:lnTo>
                      <a:pt x="285" y="123"/>
                    </a:lnTo>
                    <a:lnTo>
                      <a:pt x="235" y="82"/>
                    </a:lnTo>
                    <a:lnTo>
                      <a:pt x="209" y="78"/>
                    </a:lnTo>
                    <a:lnTo>
                      <a:pt x="190" y="89"/>
                    </a:lnTo>
                    <a:lnTo>
                      <a:pt x="219" y="124"/>
                    </a:lnTo>
                    <a:lnTo>
                      <a:pt x="255" y="129"/>
                    </a:lnTo>
                    <a:lnTo>
                      <a:pt x="225" y="141"/>
                    </a:lnTo>
                    <a:lnTo>
                      <a:pt x="213" y="193"/>
                    </a:lnTo>
                    <a:lnTo>
                      <a:pt x="196" y="140"/>
                    </a:lnTo>
                    <a:lnTo>
                      <a:pt x="170" y="105"/>
                    </a:lnTo>
                    <a:lnTo>
                      <a:pt x="141" y="83"/>
                    </a:lnTo>
                    <a:lnTo>
                      <a:pt x="97" y="97"/>
                    </a:lnTo>
                    <a:lnTo>
                      <a:pt x="0" y="204"/>
                    </a:lnTo>
                    <a:lnTo>
                      <a:pt x="1" y="71"/>
                    </a:lnTo>
                    <a:lnTo>
                      <a:pt x="1" y="71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Freeform 50"/>
              <p:cNvSpPr>
                <a:spLocks/>
              </p:cNvSpPr>
              <p:nvPr/>
            </p:nvSpPr>
            <p:spPr bwMode="auto">
              <a:xfrm>
                <a:off x="3454" y="2843"/>
                <a:ext cx="29" cy="116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14" y="48"/>
                  </a:cxn>
                  <a:cxn ang="0">
                    <a:pos x="10" y="0"/>
                  </a:cxn>
                  <a:cxn ang="0">
                    <a:pos x="29" y="29"/>
                  </a:cxn>
                  <a:cxn ang="0">
                    <a:pos x="24" y="60"/>
                  </a:cxn>
                  <a:cxn ang="0">
                    <a:pos x="22" y="116"/>
                  </a:cxn>
                  <a:cxn ang="0">
                    <a:pos x="0" y="70"/>
                  </a:cxn>
                  <a:cxn ang="0">
                    <a:pos x="0" y="70"/>
                  </a:cxn>
                </a:cxnLst>
                <a:rect l="0" t="0" r="r" b="b"/>
                <a:pathLst>
                  <a:path w="29" h="116">
                    <a:moveTo>
                      <a:pt x="0" y="70"/>
                    </a:moveTo>
                    <a:lnTo>
                      <a:pt x="14" y="48"/>
                    </a:lnTo>
                    <a:lnTo>
                      <a:pt x="10" y="0"/>
                    </a:lnTo>
                    <a:lnTo>
                      <a:pt x="29" y="29"/>
                    </a:lnTo>
                    <a:lnTo>
                      <a:pt x="24" y="60"/>
                    </a:lnTo>
                    <a:lnTo>
                      <a:pt x="22" y="116"/>
                    </a:lnTo>
                    <a:lnTo>
                      <a:pt x="0" y="7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1"/>
              <p:cNvSpPr>
                <a:spLocks/>
              </p:cNvSpPr>
              <p:nvPr/>
            </p:nvSpPr>
            <p:spPr bwMode="auto">
              <a:xfrm>
                <a:off x="3394" y="2896"/>
                <a:ext cx="106" cy="129"/>
              </a:xfrm>
              <a:custGeom>
                <a:avLst/>
                <a:gdLst/>
                <a:ahLst/>
                <a:cxnLst>
                  <a:cxn ang="0">
                    <a:pos x="90" y="104"/>
                  </a:cxn>
                  <a:cxn ang="0">
                    <a:pos x="48" y="67"/>
                  </a:cxn>
                  <a:cxn ang="0">
                    <a:pos x="35" y="0"/>
                  </a:cxn>
                  <a:cxn ang="0">
                    <a:pos x="32" y="49"/>
                  </a:cxn>
                  <a:cxn ang="0">
                    <a:pos x="0" y="60"/>
                  </a:cxn>
                  <a:cxn ang="0">
                    <a:pos x="29" y="72"/>
                  </a:cxn>
                  <a:cxn ang="0">
                    <a:pos x="45" y="100"/>
                  </a:cxn>
                  <a:cxn ang="0">
                    <a:pos x="106" y="129"/>
                  </a:cxn>
                  <a:cxn ang="0">
                    <a:pos x="90" y="104"/>
                  </a:cxn>
                  <a:cxn ang="0">
                    <a:pos x="90" y="104"/>
                  </a:cxn>
                </a:cxnLst>
                <a:rect l="0" t="0" r="r" b="b"/>
                <a:pathLst>
                  <a:path w="106" h="129">
                    <a:moveTo>
                      <a:pt x="90" y="104"/>
                    </a:moveTo>
                    <a:lnTo>
                      <a:pt x="48" y="67"/>
                    </a:lnTo>
                    <a:lnTo>
                      <a:pt x="35" y="0"/>
                    </a:lnTo>
                    <a:lnTo>
                      <a:pt x="32" y="49"/>
                    </a:lnTo>
                    <a:lnTo>
                      <a:pt x="0" y="60"/>
                    </a:lnTo>
                    <a:lnTo>
                      <a:pt x="29" y="72"/>
                    </a:lnTo>
                    <a:lnTo>
                      <a:pt x="45" y="100"/>
                    </a:lnTo>
                    <a:lnTo>
                      <a:pt x="106" y="129"/>
                    </a:lnTo>
                    <a:lnTo>
                      <a:pt x="90" y="104"/>
                    </a:lnTo>
                    <a:lnTo>
                      <a:pt x="90" y="104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Freeform 52"/>
              <p:cNvSpPr>
                <a:spLocks/>
              </p:cNvSpPr>
              <p:nvPr/>
            </p:nvSpPr>
            <p:spPr bwMode="auto">
              <a:xfrm>
                <a:off x="3499" y="2894"/>
                <a:ext cx="58" cy="174"/>
              </a:xfrm>
              <a:custGeom>
                <a:avLst/>
                <a:gdLst/>
                <a:ahLst/>
                <a:cxnLst>
                  <a:cxn ang="0">
                    <a:pos x="0" y="119"/>
                  </a:cxn>
                  <a:cxn ang="0">
                    <a:pos x="15" y="89"/>
                  </a:cxn>
                  <a:cxn ang="0">
                    <a:pos x="1" y="33"/>
                  </a:cxn>
                  <a:cxn ang="0">
                    <a:pos x="18" y="63"/>
                  </a:cxn>
                  <a:cxn ang="0">
                    <a:pos x="44" y="0"/>
                  </a:cxn>
                  <a:cxn ang="0">
                    <a:pos x="33" y="64"/>
                  </a:cxn>
                  <a:cxn ang="0">
                    <a:pos x="58" y="74"/>
                  </a:cxn>
                  <a:cxn ang="0">
                    <a:pos x="29" y="83"/>
                  </a:cxn>
                  <a:cxn ang="0">
                    <a:pos x="3" y="174"/>
                  </a:cxn>
                  <a:cxn ang="0">
                    <a:pos x="0" y="119"/>
                  </a:cxn>
                  <a:cxn ang="0">
                    <a:pos x="0" y="119"/>
                  </a:cxn>
                </a:cxnLst>
                <a:rect l="0" t="0" r="r" b="b"/>
                <a:pathLst>
                  <a:path w="58" h="174">
                    <a:moveTo>
                      <a:pt x="0" y="119"/>
                    </a:moveTo>
                    <a:lnTo>
                      <a:pt x="15" y="89"/>
                    </a:lnTo>
                    <a:lnTo>
                      <a:pt x="1" y="33"/>
                    </a:lnTo>
                    <a:lnTo>
                      <a:pt x="18" y="63"/>
                    </a:lnTo>
                    <a:lnTo>
                      <a:pt x="44" y="0"/>
                    </a:lnTo>
                    <a:lnTo>
                      <a:pt x="33" y="64"/>
                    </a:lnTo>
                    <a:lnTo>
                      <a:pt x="58" y="74"/>
                    </a:lnTo>
                    <a:lnTo>
                      <a:pt x="29" y="83"/>
                    </a:lnTo>
                    <a:lnTo>
                      <a:pt x="3" y="174"/>
                    </a:lnTo>
                    <a:lnTo>
                      <a:pt x="0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Freeform 53"/>
              <p:cNvSpPr>
                <a:spLocks/>
              </p:cNvSpPr>
              <p:nvPr/>
            </p:nvSpPr>
            <p:spPr bwMode="auto">
              <a:xfrm>
                <a:off x="3263" y="3071"/>
                <a:ext cx="113" cy="63"/>
              </a:xfrm>
              <a:custGeom>
                <a:avLst/>
                <a:gdLst/>
                <a:ahLst/>
                <a:cxnLst>
                  <a:cxn ang="0">
                    <a:pos x="113" y="63"/>
                  </a:cxn>
                  <a:cxn ang="0">
                    <a:pos x="95" y="32"/>
                  </a:cxn>
                  <a:cxn ang="0">
                    <a:pos x="61" y="0"/>
                  </a:cxn>
                  <a:cxn ang="0">
                    <a:pos x="70" y="30"/>
                  </a:cxn>
                  <a:cxn ang="0">
                    <a:pos x="0" y="27"/>
                  </a:cxn>
                  <a:cxn ang="0">
                    <a:pos x="26" y="45"/>
                  </a:cxn>
                  <a:cxn ang="0">
                    <a:pos x="71" y="47"/>
                  </a:cxn>
                  <a:cxn ang="0">
                    <a:pos x="113" y="63"/>
                  </a:cxn>
                  <a:cxn ang="0">
                    <a:pos x="113" y="63"/>
                  </a:cxn>
                </a:cxnLst>
                <a:rect l="0" t="0" r="r" b="b"/>
                <a:pathLst>
                  <a:path w="113" h="63">
                    <a:moveTo>
                      <a:pt x="113" y="63"/>
                    </a:moveTo>
                    <a:lnTo>
                      <a:pt x="95" y="32"/>
                    </a:lnTo>
                    <a:lnTo>
                      <a:pt x="61" y="0"/>
                    </a:lnTo>
                    <a:lnTo>
                      <a:pt x="70" y="30"/>
                    </a:lnTo>
                    <a:lnTo>
                      <a:pt x="0" y="27"/>
                    </a:lnTo>
                    <a:lnTo>
                      <a:pt x="26" y="45"/>
                    </a:lnTo>
                    <a:lnTo>
                      <a:pt x="71" y="47"/>
                    </a:lnTo>
                    <a:lnTo>
                      <a:pt x="113" y="63"/>
                    </a:lnTo>
                    <a:lnTo>
                      <a:pt x="113" y="6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Freeform 54"/>
              <p:cNvSpPr>
                <a:spLocks/>
              </p:cNvSpPr>
              <p:nvPr/>
            </p:nvSpPr>
            <p:spPr bwMode="auto">
              <a:xfrm>
                <a:off x="3297" y="3123"/>
                <a:ext cx="158" cy="156"/>
              </a:xfrm>
              <a:custGeom>
                <a:avLst/>
                <a:gdLst/>
                <a:ahLst/>
                <a:cxnLst>
                  <a:cxn ang="0">
                    <a:pos x="112" y="23"/>
                  </a:cxn>
                  <a:cxn ang="0">
                    <a:pos x="66" y="54"/>
                  </a:cxn>
                  <a:cxn ang="0">
                    <a:pos x="0" y="60"/>
                  </a:cxn>
                  <a:cxn ang="0">
                    <a:pos x="47" y="80"/>
                  </a:cxn>
                  <a:cxn ang="0">
                    <a:pos x="84" y="69"/>
                  </a:cxn>
                  <a:cxn ang="0">
                    <a:pos x="64" y="104"/>
                  </a:cxn>
                  <a:cxn ang="0">
                    <a:pos x="68" y="156"/>
                  </a:cxn>
                  <a:cxn ang="0">
                    <a:pos x="83" y="107"/>
                  </a:cxn>
                  <a:cxn ang="0">
                    <a:pos x="105" y="56"/>
                  </a:cxn>
                  <a:cxn ang="0">
                    <a:pos x="116" y="107"/>
                  </a:cxn>
                  <a:cxn ang="0">
                    <a:pos x="119" y="48"/>
                  </a:cxn>
                  <a:cxn ang="0">
                    <a:pos x="158" y="0"/>
                  </a:cxn>
                  <a:cxn ang="0">
                    <a:pos x="112" y="23"/>
                  </a:cxn>
                  <a:cxn ang="0">
                    <a:pos x="112" y="23"/>
                  </a:cxn>
                </a:cxnLst>
                <a:rect l="0" t="0" r="r" b="b"/>
                <a:pathLst>
                  <a:path w="158" h="156">
                    <a:moveTo>
                      <a:pt x="112" y="23"/>
                    </a:moveTo>
                    <a:lnTo>
                      <a:pt x="66" y="54"/>
                    </a:lnTo>
                    <a:lnTo>
                      <a:pt x="0" y="60"/>
                    </a:lnTo>
                    <a:lnTo>
                      <a:pt x="47" y="80"/>
                    </a:lnTo>
                    <a:lnTo>
                      <a:pt x="84" y="69"/>
                    </a:lnTo>
                    <a:lnTo>
                      <a:pt x="64" y="104"/>
                    </a:lnTo>
                    <a:lnTo>
                      <a:pt x="68" y="156"/>
                    </a:lnTo>
                    <a:lnTo>
                      <a:pt x="83" y="107"/>
                    </a:lnTo>
                    <a:lnTo>
                      <a:pt x="105" y="56"/>
                    </a:lnTo>
                    <a:lnTo>
                      <a:pt x="116" y="107"/>
                    </a:lnTo>
                    <a:lnTo>
                      <a:pt x="119" y="48"/>
                    </a:lnTo>
                    <a:lnTo>
                      <a:pt x="158" y="0"/>
                    </a:lnTo>
                    <a:lnTo>
                      <a:pt x="112" y="23"/>
                    </a:lnTo>
                    <a:lnTo>
                      <a:pt x="112" y="23"/>
                    </a:lnTo>
                    <a:close/>
                  </a:path>
                </a:pathLst>
              </a:custGeom>
              <a:solidFill>
                <a:srgbClr val="895E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Freeform 55"/>
              <p:cNvSpPr>
                <a:spLocks/>
              </p:cNvSpPr>
              <p:nvPr/>
            </p:nvSpPr>
            <p:spPr bwMode="auto">
              <a:xfrm>
                <a:off x="3652" y="2050"/>
                <a:ext cx="41" cy="197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1" y="53"/>
                  </a:cxn>
                  <a:cxn ang="0">
                    <a:pos x="29" y="96"/>
                  </a:cxn>
                  <a:cxn ang="0">
                    <a:pos x="12" y="197"/>
                  </a:cxn>
                  <a:cxn ang="0">
                    <a:pos x="0" y="160"/>
                  </a:cxn>
                  <a:cxn ang="0">
                    <a:pos x="26" y="53"/>
                  </a:cxn>
                  <a:cxn ang="0">
                    <a:pos x="15" y="0"/>
                  </a:cxn>
                  <a:cxn ang="0">
                    <a:pos x="15" y="0"/>
                  </a:cxn>
                </a:cxnLst>
                <a:rect l="0" t="0" r="r" b="b"/>
                <a:pathLst>
                  <a:path w="41" h="197">
                    <a:moveTo>
                      <a:pt x="15" y="0"/>
                    </a:moveTo>
                    <a:lnTo>
                      <a:pt x="41" y="53"/>
                    </a:lnTo>
                    <a:lnTo>
                      <a:pt x="29" y="96"/>
                    </a:lnTo>
                    <a:lnTo>
                      <a:pt x="12" y="197"/>
                    </a:lnTo>
                    <a:lnTo>
                      <a:pt x="0" y="160"/>
                    </a:lnTo>
                    <a:lnTo>
                      <a:pt x="26" y="53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Freeform 56"/>
              <p:cNvSpPr>
                <a:spLocks/>
              </p:cNvSpPr>
              <p:nvPr/>
            </p:nvSpPr>
            <p:spPr bwMode="auto">
              <a:xfrm>
                <a:off x="3598" y="2106"/>
                <a:ext cx="45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27"/>
                  </a:cxn>
                  <a:cxn ang="0">
                    <a:pos x="45" y="125"/>
                  </a:cxn>
                  <a:cxn ang="0">
                    <a:pos x="25" y="9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" h="125">
                    <a:moveTo>
                      <a:pt x="0" y="0"/>
                    </a:moveTo>
                    <a:lnTo>
                      <a:pt x="21" y="27"/>
                    </a:lnTo>
                    <a:lnTo>
                      <a:pt x="45" y="125"/>
                    </a:lnTo>
                    <a:lnTo>
                      <a:pt x="25" y="9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Freeform 57"/>
              <p:cNvSpPr>
                <a:spLocks/>
              </p:cNvSpPr>
              <p:nvPr/>
            </p:nvSpPr>
            <p:spPr bwMode="auto">
              <a:xfrm>
                <a:off x="3620" y="2257"/>
                <a:ext cx="28" cy="19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8" y="36"/>
                  </a:cxn>
                  <a:cxn ang="0">
                    <a:pos x="18" y="109"/>
                  </a:cxn>
                  <a:cxn ang="0">
                    <a:pos x="27" y="193"/>
                  </a:cxn>
                  <a:cxn ang="0">
                    <a:pos x="0" y="16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8" h="193">
                    <a:moveTo>
                      <a:pt x="4" y="0"/>
                    </a:moveTo>
                    <a:lnTo>
                      <a:pt x="28" y="36"/>
                    </a:lnTo>
                    <a:lnTo>
                      <a:pt x="18" y="109"/>
                    </a:lnTo>
                    <a:lnTo>
                      <a:pt x="27" y="193"/>
                    </a:lnTo>
                    <a:lnTo>
                      <a:pt x="0" y="16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2" name="Freeform 58"/>
              <p:cNvSpPr>
                <a:spLocks/>
              </p:cNvSpPr>
              <p:nvPr/>
            </p:nvSpPr>
            <p:spPr bwMode="auto">
              <a:xfrm>
                <a:off x="3681" y="2314"/>
                <a:ext cx="62" cy="129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15" y="129"/>
                  </a:cxn>
                  <a:cxn ang="0">
                    <a:pos x="56" y="89"/>
                  </a:cxn>
                  <a:cxn ang="0">
                    <a:pos x="62" y="40"/>
                  </a:cxn>
                  <a:cxn ang="0">
                    <a:pos x="59" y="0"/>
                  </a:cxn>
                  <a:cxn ang="0">
                    <a:pos x="53" y="49"/>
                  </a:cxn>
                  <a:cxn ang="0">
                    <a:pos x="44" y="76"/>
                  </a:cxn>
                  <a:cxn ang="0">
                    <a:pos x="0" y="106"/>
                  </a:cxn>
                  <a:cxn ang="0">
                    <a:pos x="0" y="106"/>
                  </a:cxn>
                </a:cxnLst>
                <a:rect l="0" t="0" r="r" b="b"/>
                <a:pathLst>
                  <a:path w="62" h="129">
                    <a:moveTo>
                      <a:pt x="0" y="106"/>
                    </a:moveTo>
                    <a:lnTo>
                      <a:pt x="15" y="129"/>
                    </a:lnTo>
                    <a:lnTo>
                      <a:pt x="56" y="89"/>
                    </a:lnTo>
                    <a:lnTo>
                      <a:pt x="62" y="40"/>
                    </a:lnTo>
                    <a:lnTo>
                      <a:pt x="59" y="0"/>
                    </a:lnTo>
                    <a:lnTo>
                      <a:pt x="53" y="49"/>
                    </a:lnTo>
                    <a:lnTo>
                      <a:pt x="44" y="76"/>
                    </a:lnTo>
                    <a:lnTo>
                      <a:pt x="0" y="106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Freeform 59"/>
              <p:cNvSpPr>
                <a:spLocks/>
              </p:cNvSpPr>
              <p:nvPr/>
            </p:nvSpPr>
            <p:spPr bwMode="auto">
              <a:xfrm>
                <a:off x="3752" y="2275"/>
                <a:ext cx="55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21" y="76"/>
                  </a:cxn>
                  <a:cxn ang="0">
                    <a:pos x="35" y="59"/>
                  </a:cxn>
                  <a:cxn ang="0">
                    <a:pos x="55" y="0"/>
                  </a:cxn>
                  <a:cxn ang="0">
                    <a:pos x="51" y="64"/>
                  </a:cxn>
                  <a:cxn ang="0">
                    <a:pos x="31" y="86"/>
                  </a:cxn>
                  <a:cxn ang="0">
                    <a:pos x="14" y="113"/>
                  </a:cxn>
                  <a:cxn ang="0">
                    <a:pos x="0" y="115"/>
                  </a:cxn>
                  <a:cxn ang="0">
                    <a:pos x="0" y="115"/>
                  </a:cxn>
                </a:cxnLst>
                <a:rect l="0" t="0" r="r" b="b"/>
                <a:pathLst>
                  <a:path w="55" h="115">
                    <a:moveTo>
                      <a:pt x="0" y="115"/>
                    </a:moveTo>
                    <a:lnTo>
                      <a:pt x="21" y="76"/>
                    </a:lnTo>
                    <a:lnTo>
                      <a:pt x="35" y="59"/>
                    </a:lnTo>
                    <a:lnTo>
                      <a:pt x="55" y="0"/>
                    </a:lnTo>
                    <a:lnTo>
                      <a:pt x="51" y="64"/>
                    </a:lnTo>
                    <a:lnTo>
                      <a:pt x="31" y="86"/>
                    </a:lnTo>
                    <a:lnTo>
                      <a:pt x="14" y="113"/>
                    </a:lnTo>
                    <a:lnTo>
                      <a:pt x="0" y="115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Freeform 60"/>
              <p:cNvSpPr>
                <a:spLocks/>
              </p:cNvSpPr>
              <p:nvPr/>
            </p:nvSpPr>
            <p:spPr bwMode="auto">
              <a:xfrm>
                <a:off x="3594" y="2517"/>
                <a:ext cx="40" cy="3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38" y="30"/>
                  </a:cxn>
                  <a:cxn ang="0">
                    <a:pos x="23" y="149"/>
                  </a:cxn>
                  <a:cxn ang="0">
                    <a:pos x="37" y="233"/>
                  </a:cxn>
                  <a:cxn ang="0">
                    <a:pos x="30" y="269"/>
                  </a:cxn>
                  <a:cxn ang="0">
                    <a:pos x="40" y="313"/>
                  </a:cxn>
                  <a:cxn ang="0">
                    <a:pos x="0" y="273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0" h="313">
                    <a:moveTo>
                      <a:pt x="16" y="0"/>
                    </a:moveTo>
                    <a:lnTo>
                      <a:pt x="38" y="30"/>
                    </a:lnTo>
                    <a:lnTo>
                      <a:pt x="23" y="149"/>
                    </a:lnTo>
                    <a:lnTo>
                      <a:pt x="37" y="233"/>
                    </a:lnTo>
                    <a:lnTo>
                      <a:pt x="30" y="269"/>
                    </a:lnTo>
                    <a:lnTo>
                      <a:pt x="40" y="313"/>
                    </a:lnTo>
                    <a:lnTo>
                      <a:pt x="0" y="273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5" name="Freeform 61"/>
              <p:cNvSpPr>
                <a:spLocks/>
              </p:cNvSpPr>
              <p:nvPr/>
            </p:nvSpPr>
            <p:spPr bwMode="auto">
              <a:xfrm>
                <a:off x="3504" y="2368"/>
                <a:ext cx="42" cy="39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42" y="39"/>
                  </a:cxn>
                  <a:cxn ang="0">
                    <a:pos x="38" y="22"/>
                  </a:cxn>
                  <a:cxn ang="0">
                    <a:pos x="21" y="0"/>
                  </a:cxn>
                  <a:cxn ang="0">
                    <a:pos x="24" y="22"/>
                  </a:cxn>
                  <a:cxn ang="0">
                    <a:pos x="0" y="36"/>
                  </a:cxn>
                  <a:cxn ang="0">
                    <a:pos x="0" y="36"/>
                  </a:cxn>
                </a:cxnLst>
                <a:rect l="0" t="0" r="r" b="b"/>
                <a:pathLst>
                  <a:path w="42" h="39">
                    <a:moveTo>
                      <a:pt x="0" y="36"/>
                    </a:moveTo>
                    <a:lnTo>
                      <a:pt x="42" y="39"/>
                    </a:lnTo>
                    <a:lnTo>
                      <a:pt x="38" y="22"/>
                    </a:lnTo>
                    <a:lnTo>
                      <a:pt x="21" y="0"/>
                    </a:lnTo>
                    <a:lnTo>
                      <a:pt x="24" y="22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6" name="Freeform 62"/>
              <p:cNvSpPr>
                <a:spLocks/>
              </p:cNvSpPr>
              <p:nvPr/>
            </p:nvSpPr>
            <p:spPr bwMode="auto">
              <a:xfrm>
                <a:off x="3432" y="2273"/>
                <a:ext cx="66" cy="4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6" y="48"/>
                  </a:cxn>
                  <a:cxn ang="0">
                    <a:pos x="64" y="24"/>
                  </a:cxn>
                  <a:cxn ang="0">
                    <a:pos x="52" y="0"/>
                  </a:cxn>
                  <a:cxn ang="0">
                    <a:pos x="48" y="22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66" h="48">
                    <a:moveTo>
                      <a:pt x="0" y="22"/>
                    </a:moveTo>
                    <a:lnTo>
                      <a:pt x="66" y="48"/>
                    </a:lnTo>
                    <a:lnTo>
                      <a:pt x="64" y="24"/>
                    </a:lnTo>
                    <a:lnTo>
                      <a:pt x="52" y="0"/>
                    </a:lnTo>
                    <a:lnTo>
                      <a:pt x="48" y="22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Freeform 63"/>
              <p:cNvSpPr>
                <a:spLocks/>
              </p:cNvSpPr>
              <p:nvPr/>
            </p:nvSpPr>
            <p:spPr bwMode="auto">
              <a:xfrm>
                <a:off x="3308" y="2573"/>
                <a:ext cx="75" cy="77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1" y="77"/>
                  </a:cxn>
                  <a:cxn ang="0">
                    <a:pos x="75" y="59"/>
                  </a:cxn>
                  <a:cxn ang="0">
                    <a:pos x="69" y="0"/>
                  </a:cxn>
                  <a:cxn ang="0">
                    <a:pos x="63" y="41"/>
                  </a:cxn>
                  <a:cxn ang="0">
                    <a:pos x="38" y="58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75" h="77">
                    <a:moveTo>
                      <a:pt x="0" y="50"/>
                    </a:moveTo>
                    <a:lnTo>
                      <a:pt x="41" y="77"/>
                    </a:lnTo>
                    <a:lnTo>
                      <a:pt x="75" y="59"/>
                    </a:lnTo>
                    <a:lnTo>
                      <a:pt x="69" y="0"/>
                    </a:lnTo>
                    <a:lnTo>
                      <a:pt x="63" y="41"/>
                    </a:lnTo>
                    <a:lnTo>
                      <a:pt x="38" y="58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8" name="Freeform 64"/>
              <p:cNvSpPr>
                <a:spLocks/>
              </p:cNvSpPr>
              <p:nvPr/>
            </p:nvSpPr>
            <p:spPr bwMode="auto">
              <a:xfrm>
                <a:off x="3408" y="2626"/>
                <a:ext cx="77" cy="81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55" y="50"/>
                  </a:cxn>
                  <a:cxn ang="0">
                    <a:pos x="67" y="0"/>
                  </a:cxn>
                  <a:cxn ang="0">
                    <a:pos x="77" y="60"/>
                  </a:cxn>
                  <a:cxn ang="0">
                    <a:pos x="76" y="81"/>
                  </a:cxn>
                  <a:cxn ang="0">
                    <a:pos x="34" y="53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0" t="0" r="r" b="b"/>
                <a:pathLst>
                  <a:path w="77" h="81">
                    <a:moveTo>
                      <a:pt x="0" y="11"/>
                    </a:moveTo>
                    <a:lnTo>
                      <a:pt x="55" y="50"/>
                    </a:lnTo>
                    <a:lnTo>
                      <a:pt x="67" y="0"/>
                    </a:lnTo>
                    <a:lnTo>
                      <a:pt x="77" y="60"/>
                    </a:lnTo>
                    <a:lnTo>
                      <a:pt x="76" y="81"/>
                    </a:lnTo>
                    <a:lnTo>
                      <a:pt x="34" y="53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9" name="Freeform 65"/>
              <p:cNvSpPr>
                <a:spLocks/>
              </p:cNvSpPr>
              <p:nvPr/>
            </p:nvSpPr>
            <p:spPr bwMode="auto">
              <a:xfrm>
                <a:off x="3689" y="2606"/>
                <a:ext cx="100" cy="158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3" y="158"/>
                  </a:cxn>
                  <a:cxn ang="0">
                    <a:pos x="49" y="115"/>
                  </a:cxn>
                  <a:cxn ang="0">
                    <a:pos x="100" y="55"/>
                  </a:cxn>
                  <a:cxn ang="0">
                    <a:pos x="85" y="0"/>
                  </a:cxn>
                  <a:cxn ang="0">
                    <a:pos x="83" y="51"/>
                  </a:cxn>
                  <a:cxn ang="0">
                    <a:pos x="40" y="92"/>
                  </a:cxn>
                  <a:cxn ang="0">
                    <a:pos x="0" y="128"/>
                  </a:cxn>
                  <a:cxn ang="0">
                    <a:pos x="0" y="128"/>
                  </a:cxn>
                </a:cxnLst>
                <a:rect l="0" t="0" r="r" b="b"/>
                <a:pathLst>
                  <a:path w="100" h="158">
                    <a:moveTo>
                      <a:pt x="0" y="128"/>
                    </a:moveTo>
                    <a:lnTo>
                      <a:pt x="13" y="158"/>
                    </a:lnTo>
                    <a:lnTo>
                      <a:pt x="49" y="115"/>
                    </a:lnTo>
                    <a:lnTo>
                      <a:pt x="100" y="55"/>
                    </a:lnTo>
                    <a:lnTo>
                      <a:pt x="85" y="0"/>
                    </a:lnTo>
                    <a:lnTo>
                      <a:pt x="83" y="51"/>
                    </a:lnTo>
                    <a:lnTo>
                      <a:pt x="40" y="92"/>
                    </a:lnTo>
                    <a:lnTo>
                      <a:pt x="0" y="12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0" name="Freeform 66"/>
              <p:cNvSpPr>
                <a:spLocks/>
              </p:cNvSpPr>
              <p:nvPr/>
            </p:nvSpPr>
            <p:spPr bwMode="auto">
              <a:xfrm>
                <a:off x="3808" y="2483"/>
                <a:ext cx="93" cy="167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2" y="167"/>
                  </a:cxn>
                  <a:cxn ang="0">
                    <a:pos x="49" y="122"/>
                  </a:cxn>
                  <a:cxn ang="0">
                    <a:pos x="93" y="57"/>
                  </a:cxn>
                  <a:cxn ang="0">
                    <a:pos x="84" y="0"/>
                  </a:cxn>
                  <a:cxn ang="0">
                    <a:pos x="79" y="56"/>
                  </a:cxn>
                  <a:cxn ang="0">
                    <a:pos x="50" y="96"/>
                  </a:cxn>
                  <a:cxn ang="0">
                    <a:pos x="0" y="155"/>
                  </a:cxn>
                  <a:cxn ang="0">
                    <a:pos x="0" y="155"/>
                  </a:cxn>
                </a:cxnLst>
                <a:rect l="0" t="0" r="r" b="b"/>
                <a:pathLst>
                  <a:path w="93" h="167">
                    <a:moveTo>
                      <a:pt x="0" y="155"/>
                    </a:moveTo>
                    <a:lnTo>
                      <a:pt x="2" y="167"/>
                    </a:lnTo>
                    <a:lnTo>
                      <a:pt x="49" y="122"/>
                    </a:lnTo>
                    <a:lnTo>
                      <a:pt x="93" y="57"/>
                    </a:lnTo>
                    <a:lnTo>
                      <a:pt x="84" y="0"/>
                    </a:lnTo>
                    <a:lnTo>
                      <a:pt x="79" y="56"/>
                    </a:lnTo>
                    <a:lnTo>
                      <a:pt x="50" y="96"/>
                    </a:lnTo>
                    <a:lnTo>
                      <a:pt x="0" y="155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Freeform 67"/>
              <p:cNvSpPr>
                <a:spLocks/>
              </p:cNvSpPr>
              <p:nvPr/>
            </p:nvSpPr>
            <p:spPr bwMode="auto">
              <a:xfrm>
                <a:off x="3905" y="2424"/>
                <a:ext cx="34" cy="88"/>
              </a:xfrm>
              <a:custGeom>
                <a:avLst/>
                <a:gdLst/>
                <a:ahLst/>
                <a:cxnLst>
                  <a:cxn ang="0">
                    <a:pos x="5" y="88"/>
                  </a:cxn>
                  <a:cxn ang="0">
                    <a:pos x="28" y="68"/>
                  </a:cxn>
                  <a:cxn ang="0">
                    <a:pos x="34" y="0"/>
                  </a:cxn>
                  <a:cxn ang="0">
                    <a:pos x="20" y="50"/>
                  </a:cxn>
                  <a:cxn ang="0">
                    <a:pos x="0" y="76"/>
                  </a:cxn>
                  <a:cxn ang="0">
                    <a:pos x="5" y="88"/>
                  </a:cxn>
                  <a:cxn ang="0">
                    <a:pos x="5" y="88"/>
                  </a:cxn>
                </a:cxnLst>
                <a:rect l="0" t="0" r="r" b="b"/>
                <a:pathLst>
                  <a:path w="34" h="88">
                    <a:moveTo>
                      <a:pt x="5" y="88"/>
                    </a:moveTo>
                    <a:lnTo>
                      <a:pt x="28" y="68"/>
                    </a:lnTo>
                    <a:lnTo>
                      <a:pt x="34" y="0"/>
                    </a:lnTo>
                    <a:lnTo>
                      <a:pt x="20" y="50"/>
                    </a:lnTo>
                    <a:lnTo>
                      <a:pt x="0" y="76"/>
                    </a:lnTo>
                    <a:lnTo>
                      <a:pt x="5" y="88"/>
                    </a:lnTo>
                    <a:lnTo>
                      <a:pt x="5" y="8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Freeform 68"/>
              <p:cNvSpPr>
                <a:spLocks/>
              </p:cNvSpPr>
              <p:nvPr/>
            </p:nvSpPr>
            <p:spPr bwMode="auto">
              <a:xfrm>
                <a:off x="3950" y="2540"/>
                <a:ext cx="32" cy="36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" y="36"/>
                  </a:cxn>
                  <a:cxn ang="0">
                    <a:pos x="32" y="0"/>
                  </a:cxn>
                  <a:cxn ang="0">
                    <a:pos x="0" y="21"/>
                  </a:cxn>
                  <a:cxn ang="0">
                    <a:pos x="0" y="21"/>
                  </a:cxn>
                </a:cxnLst>
                <a:rect l="0" t="0" r="r" b="b"/>
                <a:pathLst>
                  <a:path w="32" h="36">
                    <a:moveTo>
                      <a:pt x="0" y="21"/>
                    </a:moveTo>
                    <a:lnTo>
                      <a:pt x="14" y="36"/>
                    </a:lnTo>
                    <a:lnTo>
                      <a:pt x="32" y="0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Freeform 69"/>
              <p:cNvSpPr>
                <a:spLocks/>
              </p:cNvSpPr>
              <p:nvPr/>
            </p:nvSpPr>
            <p:spPr bwMode="auto">
              <a:xfrm>
                <a:off x="3972" y="2437"/>
                <a:ext cx="52" cy="37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8" y="37"/>
                  </a:cxn>
                  <a:cxn ang="0">
                    <a:pos x="52" y="0"/>
                  </a:cxn>
                  <a:cxn ang="0">
                    <a:pos x="0" y="35"/>
                  </a:cxn>
                  <a:cxn ang="0">
                    <a:pos x="0" y="35"/>
                  </a:cxn>
                </a:cxnLst>
                <a:rect l="0" t="0" r="r" b="b"/>
                <a:pathLst>
                  <a:path w="52" h="37">
                    <a:moveTo>
                      <a:pt x="0" y="35"/>
                    </a:moveTo>
                    <a:lnTo>
                      <a:pt x="18" y="37"/>
                    </a:lnTo>
                    <a:lnTo>
                      <a:pt x="52" y="0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Freeform 70"/>
              <p:cNvSpPr>
                <a:spLocks/>
              </p:cNvSpPr>
              <p:nvPr/>
            </p:nvSpPr>
            <p:spPr bwMode="auto">
              <a:xfrm>
                <a:off x="3862" y="2266"/>
                <a:ext cx="64" cy="53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36" y="38"/>
                  </a:cxn>
                  <a:cxn ang="0">
                    <a:pos x="64" y="0"/>
                  </a:cxn>
                  <a:cxn ang="0">
                    <a:pos x="0" y="53"/>
                  </a:cxn>
                  <a:cxn ang="0">
                    <a:pos x="0" y="53"/>
                  </a:cxn>
                </a:cxnLst>
                <a:rect l="0" t="0" r="r" b="b"/>
                <a:pathLst>
                  <a:path w="64" h="53">
                    <a:moveTo>
                      <a:pt x="0" y="53"/>
                    </a:moveTo>
                    <a:lnTo>
                      <a:pt x="36" y="38"/>
                    </a:lnTo>
                    <a:lnTo>
                      <a:pt x="64" y="0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5" name="Freeform 71"/>
              <p:cNvSpPr>
                <a:spLocks/>
              </p:cNvSpPr>
              <p:nvPr/>
            </p:nvSpPr>
            <p:spPr bwMode="auto">
              <a:xfrm>
                <a:off x="3593" y="2911"/>
                <a:ext cx="38" cy="2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52"/>
                  </a:cxn>
                  <a:cxn ang="0">
                    <a:pos x="34" y="121"/>
                  </a:cxn>
                  <a:cxn ang="0">
                    <a:pos x="36" y="196"/>
                  </a:cxn>
                  <a:cxn ang="0">
                    <a:pos x="0" y="219"/>
                  </a:cxn>
                  <a:cxn ang="0">
                    <a:pos x="0" y="8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19">
                    <a:moveTo>
                      <a:pt x="0" y="0"/>
                    </a:moveTo>
                    <a:lnTo>
                      <a:pt x="38" y="52"/>
                    </a:lnTo>
                    <a:lnTo>
                      <a:pt x="34" y="121"/>
                    </a:lnTo>
                    <a:lnTo>
                      <a:pt x="36" y="196"/>
                    </a:lnTo>
                    <a:lnTo>
                      <a:pt x="0" y="219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6" name="Freeform 72"/>
              <p:cNvSpPr>
                <a:spLocks/>
              </p:cNvSpPr>
              <p:nvPr/>
            </p:nvSpPr>
            <p:spPr bwMode="auto">
              <a:xfrm>
                <a:off x="3692" y="2941"/>
                <a:ext cx="98" cy="123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24" y="123"/>
                  </a:cxn>
                  <a:cxn ang="0">
                    <a:pos x="80" y="76"/>
                  </a:cxn>
                  <a:cxn ang="0">
                    <a:pos x="98" y="0"/>
                  </a:cxn>
                  <a:cxn ang="0">
                    <a:pos x="65" y="67"/>
                  </a:cxn>
                  <a:cxn ang="0">
                    <a:pos x="0" y="103"/>
                  </a:cxn>
                  <a:cxn ang="0">
                    <a:pos x="0" y="103"/>
                  </a:cxn>
                </a:cxnLst>
                <a:rect l="0" t="0" r="r" b="b"/>
                <a:pathLst>
                  <a:path w="98" h="123">
                    <a:moveTo>
                      <a:pt x="0" y="103"/>
                    </a:moveTo>
                    <a:lnTo>
                      <a:pt x="24" y="123"/>
                    </a:lnTo>
                    <a:lnTo>
                      <a:pt x="80" y="76"/>
                    </a:lnTo>
                    <a:lnTo>
                      <a:pt x="98" y="0"/>
                    </a:lnTo>
                    <a:lnTo>
                      <a:pt x="65" y="67"/>
                    </a:lnTo>
                    <a:lnTo>
                      <a:pt x="0" y="103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7" name="Freeform 73"/>
              <p:cNvSpPr>
                <a:spLocks/>
              </p:cNvSpPr>
              <p:nvPr/>
            </p:nvSpPr>
            <p:spPr bwMode="auto">
              <a:xfrm>
                <a:off x="3798" y="2743"/>
                <a:ext cx="40" cy="164"/>
              </a:xfrm>
              <a:custGeom>
                <a:avLst/>
                <a:gdLst/>
                <a:ahLst/>
                <a:cxnLst>
                  <a:cxn ang="0">
                    <a:pos x="7" y="164"/>
                  </a:cxn>
                  <a:cxn ang="0">
                    <a:pos x="40" y="95"/>
                  </a:cxn>
                  <a:cxn ang="0">
                    <a:pos x="36" y="0"/>
                  </a:cxn>
                  <a:cxn ang="0">
                    <a:pos x="30" y="88"/>
                  </a:cxn>
                  <a:cxn ang="0">
                    <a:pos x="0" y="153"/>
                  </a:cxn>
                  <a:cxn ang="0">
                    <a:pos x="7" y="164"/>
                  </a:cxn>
                  <a:cxn ang="0">
                    <a:pos x="7" y="164"/>
                  </a:cxn>
                </a:cxnLst>
                <a:rect l="0" t="0" r="r" b="b"/>
                <a:pathLst>
                  <a:path w="40" h="164">
                    <a:moveTo>
                      <a:pt x="7" y="164"/>
                    </a:moveTo>
                    <a:lnTo>
                      <a:pt x="40" y="95"/>
                    </a:lnTo>
                    <a:lnTo>
                      <a:pt x="36" y="0"/>
                    </a:lnTo>
                    <a:lnTo>
                      <a:pt x="30" y="88"/>
                    </a:lnTo>
                    <a:lnTo>
                      <a:pt x="0" y="153"/>
                    </a:lnTo>
                    <a:lnTo>
                      <a:pt x="7" y="164"/>
                    </a:lnTo>
                    <a:lnTo>
                      <a:pt x="7" y="16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8" name="Freeform 74"/>
              <p:cNvSpPr>
                <a:spLocks/>
              </p:cNvSpPr>
              <p:nvPr/>
            </p:nvSpPr>
            <p:spPr bwMode="auto">
              <a:xfrm>
                <a:off x="3800" y="2874"/>
                <a:ext cx="75" cy="120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71" y="24"/>
                  </a:cxn>
                  <a:cxn ang="0">
                    <a:pos x="68" y="42"/>
                  </a:cxn>
                  <a:cxn ang="0">
                    <a:pos x="43" y="94"/>
                  </a:cxn>
                  <a:cxn ang="0">
                    <a:pos x="0" y="120"/>
                  </a:cxn>
                  <a:cxn ang="0">
                    <a:pos x="50" y="51"/>
                  </a:cxn>
                  <a:cxn ang="0">
                    <a:pos x="75" y="0"/>
                  </a:cxn>
                  <a:cxn ang="0">
                    <a:pos x="75" y="0"/>
                  </a:cxn>
                </a:cxnLst>
                <a:rect l="0" t="0" r="r" b="b"/>
                <a:pathLst>
                  <a:path w="75" h="120">
                    <a:moveTo>
                      <a:pt x="75" y="0"/>
                    </a:moveTo>
                    <a:lnTo>
                      <a:pt x="71" y="24"/>
                    </a:lnTo>
                    <a:lnTo>
                      <a:pt x="68" y="42"/>
                    </a:lnTo>
                    <a:lnTo>
                      <a:pt x="43" y="94"/>
                    </a:lnTo>
                    <a:lnTo>
                      <a:pt x="0" y="120"/>
                    </a:lnTo>
                    <a:lnTo>
                      <a:pt x="50" y="51"/>
                    </a:lnTo>
                    <a:lnTo>
                      <a:pt x="75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9" name="Freeform 75"/>
              <p:cNvSpPr>
                <a:spLocks/>
              </p:cNvSpPr>
              <p:nvPr/>
            </p:nvSpPr>
            <p:spPr bwMode="auto">
              <a:xfrm>
                <a:off x="3842" y="3044"/>
                <a:ext cx="50" cy="50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43" y="33"/>
                  </a:cxn>
                  <a:cxn ang="0">
                    <a:pos x="50" y="0"/>
                  </a:cxn>
                  <a:cxn ang="0">
                    <a:pos x="0" y="50"/>
                  </a:cxn>
                  <a:cxn ang="0">
                    <a:pos x="0" y="50"/>
                  </a:cxn>
                </a:cxnLst>
                <a:rect l="0" t="0" r="r" b="b"/>
                <a:pathLst>
                  <a:path w="50" h="50">
                    <a:moveTo>
                      <a:pt x="0" y="50"/>
                    </a:moveTo>
                    <a:lnTo>
                      <a:pt x="43" y="33"/>
                    </a:lnTo>
                    <a:lnTo>
                      <a:pt x="50" y="0"/>
                    </a:lnTo>
                    <a:lnTo>
                      <a:pt x="0" y="5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0" name="Freeform 76"/>
              <p:cNvSpPr>
                <a:spLocks/>
              </p:cNvSpPr>
              <p:nvPr/>
            </p:nvSpPr>
            <p:spPr bwMode="auto">
              <a:xfrm>
                <a:off x="3303" y="2927"/>
                <a:ext cx="70" cy="98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70" y="94"/>
                  </a:cxn>
                  <a:cxn ang="0">
                    <a:pos x="66" y="51"/>
                  </a:cxn>
                  <a:cxn ang="0">
                    <a:pos x="45" y="0"/>
                  </a:cxn>
                  <a:cxn ang="0">
                    <a:pos x="51" y="72"/>
                  </a:cxn>
                  <a:cxn ang="0">
                    <a:pos x="0" y="98"/>
                  </a:cxn>
                  <a:cxn ang="0">
                    <a:pos x="0" y="98"/>
                  </a:cxn>
                </a:cxnLst>
                <a:rect l="0" t="0" r="r" b="b"/>
                <a:pathLst>
                  <a:path w="70" h="98">
                    <a:moveTo>
                      <a:pt x="0" y="98"/>
                    </a:moveTo>
                    <a:lnTo>
                      <a:pt x="70" y="94"/>
                    </a:lnTo>
                    <a:lnTo>
                      <a:pt x="66" y="51"/>
                    </a:lnTo>
                    <a:lnTo>
                      <a:pt x="45" y="0"/>
                    </a:lnTo>
                    <a:lnTo>
                      <a:pt x="51" y="72"/>
                    </a:lnTo>
                    <a:lnTo>
                      <a:pt x="0" y="98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Freeform 77"/>
              <p:cNvSpPr>
                <a:spLocks/>
              </p:cNvSpPr>
              <p:nvPr/>
            </p:nvSpPr>
            <p:spPr bwMode="auto">
              <a:xfrm>
                <a:off x="3419" y="3011"/>
                <a:ext cx="73" cy="7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4" y="50"/>
                  </a:cxn>
                  <a:cxn ang="0">
                    <a:pos x="39" y="49"/>
                  </a:cxn>
                  <a:cxn ang="0">
                    <a:pos x="73" y="72"/>
                  </a:cxn>
                  <a:cxn ang="0">
                    <a:pos x="73" y="49"/>
                  </a:cxn>
                  <a:cxn ang="0">
                    <a:pos x="58" y="0"/>
                  </a:cxn>
                  <a:cxn ang="0">
                    <a:pos x="53" y="37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0" t="0" r="r" b="b"/>
                <a:pathLst>
                  <a:path w="73" h="72">
                    <a:moveTo>
                      <a:pt x="0" y="22"/>
                    </a:moveTo>
                    <a:lnTo>
                      <a:pt x="24" y="50"/>
                    </a:lnTo>
                    <a:lnTo>
                      <a:pt x="39" y="49"/>
                    </a:lnTo>
                    <a:lnTo>
                      <a:pt x="73" y="72"/>
                    </a:lnTo>
                    <a:lnTo>
                      <a:pt x="73" y="49"/>
                    </a:lnTo>
                    <a:lnTo>
                      <a:pt x="58" y="0"/>
                    </a:lnTo>
                    <a:lnTo>
                      <a:pt x="53" y="37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Freeform 78"/>
              <p:cNvSpPr>
                <a:spLocks/>
              </p:cNvSpPr>
              <p:nvPr/>
            </p:nvSpPr>
            <p:spPr bwMode="auto">
              <a:xfrm>
                <a:off x="3412" y="3107"/>
                <a:ext cx="59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59" y="13"/>
                  </a:cxn>
                  <a:cxn ang="0">
                    <a:pos x="49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59" h="27">
                    <a:moveTo>
                      <a:pt x="0" y="27"/>
                    </a:moveTo>
                    <a:lnTo>
                      <a:pt x="59" y="13"/>
                    </a:lnTo>
                    <a:lnTo>
                      <a:pt x="49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Freeform 79"/>
              <p:cNvSpPr>
                <a:spLocks/>
              </p:cNvSpPr>
              <p:nvPr/>
            </p:nvSpPr>
            <p:spPr bwMode="auto">
              <a:xfrm>
                <a:off x="3498" y="1944"/>
                <a:ext cx="46" cy="69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46" y="69"/>
                  </a:cxn>
                  <a:cxn ang="0">
                    <a:pos x="42" y="33"/>
                  </a:cxn>
                  <a:cxn ang="0">
                    <a:pos x="32" y="0"/>
                  </a:cxn>
                  <a:cxn ang="0">
                    <a:pos x="29" y="47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46" h="69">
                    <a:moveTo>
                      <a:pt x="0" y="39"/>
                    </a:moveTo>
                    <a:lnTo>
                      <a:pt x="46" y="69"/>
                    </a:lnTo>
                    <a:lnTo>
                      <a:pt x="42" y="33"/>
                    </a:lnTo>
                    <a:lnTo>
                      <a:pt x="32" y="0"/>
                    </a:lnTo>
                    <a:lnTo>
                      <a:pt x="29" y="47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80"/>
              <p:cNvSpPr>
                <a:spLocks/>
              </p:cNvSpPr>
              <p:nvPr/>
            </p:nvSpPr>
            <p:spPr bwMode="auto">
              <a:xfrm>
                <a:off x="3585" y="1970"/>
                <a:ext cx="24" cy="9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50"/>
                  </a:cxn>
                  <a:cxn ang="0">
                    <a:pos x="12" y="94"/>
                  </a:cxn>
                  <a:cxn ang="0">
                    <a:pos x="0" y="80"/>
                  </a:cxn>
                  <a:cxn ang="0">
                    <a:pos x="7" y="50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24" h="94">
                    <a:moveTo>
                      <a:pt x="4" y="0"/>
                    </a:moveTo>
                    <a:lnTo>
                      <a:pt x="24" y="50"/>
                    </a:lnTo>
                    <a:lnTo>
                      <a:pt x="12" y="94"/>
                    </a:lnTo>
                    <a:lnTo>
                      <a:pt x="0" y="80"/>
                    </a:lnTo>
                    <a:lnTo>
                      <a:pt x="7" y="5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81"/>
              <p:cNvSpPr>
                <a:spLocks/>
              </p:cNvSpPr>
              <p:nvPr/>
            </p:nvSpPr>
            <p:spPr bwMode="auto">
              <a:xfrm>
                <a:off x="3613" y="1941"/>
                <a:ext cx="21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20" y="38"/>
                  </a:cxn>
                  <a:cxn ang="0">
                    <a:pos x="21" y="0"/>
                  </a:cxn>
                  <a:cxn ang="0">
                    <a:pos x="0" y="57"/>
                  </a:cxn>
                  <a:cxn ang="0">
                    <a:pos x="0" y="57"/>
                  </a:cxn>
                </a:cxnLst>
                <a:rect l="0" t="0" r="r" b="b"/>
                <a:pathLst>
                  <a:path w="21" h="57">
                    <a:moveTo>
                      <a:pt x="0" y="57"/>
                    </a:moveTo>
                    <a:lnTo>
                      <a:pt x="20" y="38"/>
                    </a:lnTo>
                    <a:lnTo>
                      <a:pt x="21" y="0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82"/>
              <p:cNvSpPr>
                <a:spLocks/>
              </p:cNvSpPr>
              <p:nvPr/>
            </p:nvSpPr>
            <p:spPr bwMode="auto">
              <a:xfrm>
                <a:off x="3678" y="1920"/>
                <a:ext cx="29" cy="80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9" y="0"/>
                  </a:cxn>
                  <a:cxn ang="0">
                    <a:pos x="23" y="45"/>
                  </a:cxn>
                  <a:cxn ang="0">
                    <a:pos x="6" y="80"/>
                  </a:cxn>
                  <a:cxn ang="0">
                    <a:pos x="0" y="63"/>
                  </a:cxn>
                  <a:cxn ang="0">
                    <a:pos x="0" y="63"/>
                  </a:cxn>
                </a:cxnLst>
                <a:rect l="0" t="0" r="r" b="b"/>
                <a:pathLst>
                  <a:path w="29" h="80">
                    <a:moveTo>
                      <a:pt x="0" y="63"/>
                    </a:moveTo>
                    <a:lnTo>
                      <a:pt x="29" y="0"/>
                    </a:lnTo>
                    <a:lnTo>
                      <a:pt x="23" y="45"/>
                    </a:lnTo>
                    <a:lnTo>
                      <a:pt x="6" y="80"/>
                    </a:lnTo>
                    <a:lnTo>
                      <a:pt x="0" y="6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83"/>
              <p:cNvSpPr>
                <a:spLocks/>
              </p:cNvSpPr>
              <p:nvPr/>
            </p:nvSpPr>
            <p:spPr bwMode="auto">
              <a:xfrm>
                <a:off x="3702" y="2038"/>
                <a:ext cx="48" cy="63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7" y="32"/>
                  </a:cxn>
                  <a:cxn ang="0">
                    <a:pos x="48" y="0"/>
                  </a:cxn>
                  <a:cxn ang="0">
                    <a:pos x="24" y="45"/>
                  </a:cxn>
                  <a:cxn ang="0">
                    <a:pos x="5" y="63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48" h="63">
                    <a:moveTo>
                      <a:pt x="0" y="42"/>
                    </a:moveTo>
                    <a:lnTo>
                      <a:pt x="17" y="32"/>
                    </a:lnTo>
                    <a:lnTo>
                      <a:pt x="48" y="0"/>
                    </a:lnTo>
                    <a:lnTo>
                      <a:pt x="24" y="45"/>
                    </a:lnTo>
                    <a:lnTo>
                      <a:pt x="5" y="63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84"/>
              <p:cNvSpPr>
                <a:spLocks/>
              </p:cNvSpPr>
              <p:nvPr/>
            </p:nvSpPr>
            <p:spPr bwMode="auto">
              <a:xfrm>
                <a:off x="3688" y="2072"/>
                <a:ext cx="99" cy="126"/>
              </a:xfrm>
              <a:custGeom>
                <a:avLst/>
                <a:gdLst/>
                <a:ahLst/>
                <a:cxnLst>
                  <a:cxn ang="0">
                    <a:pos x="0" y="114"/>
                  </a:cxn>
                  <a:cxn ang="0">
                    <a:pos x="36" y="88"/>
                  </a:cxn>
                  <a:cxn ang="0">
                    <a:pos x="99" y="0"/>
                  </a:cxn>
                  <a:cxn ang="0">
                    <a:pos x="69" y="62"/>
                  </a:cxn>
                  <a:cxn ang="0">
                    <a:pos x="34" y="109"/>
                  </a:cxn>
                  <a:cxn ang="0">
                    <a:pos x="14" y="126"/>
                  </a:cxn>
                  <a:cxn ang="0">
                    <a:pos x="1" y="121"/>
                  </a:cxn>
                  <a:cxn ang="0">
                    <a:pos x="0" y="114"/>
                  </a:cxn>
                  <a:cxn ang="0">
                    <a:pos x="0" y="114"/>
                  </a:cxn>
                </a:cxnLst>
                <a:rect l="0" t="0" r="r" b="b"/>
                <a:pathLst>
                  <a:path w="99" h="126">
                    <a:moveTo>
                      <a:pt x="0" y="114"/>
                    </a:moveTo>
                    <a:lnTo>
                      <a:pt x="36" y="88"/>
                    </a:lnTo>
                    <a:lnTo>
                      <a:pt x="99" y="0"/>
                    </a:lnTo>
                    <a:lnTo>
                      <a:pt x="69" y="62"/>
                    </a:lnTo>
                    <a:lnTo>
                      <a:pt x="34" y="109"/>
                    </a:lnTo>
                    <a:lnTo>
                      <a:pt x="14" y="126"/>
                    </a:lnTo>
                    <a:lnTo>
                      <a:pt x="1" y="121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9" name="Freeform 85"/>
              <p:cNvSpPr>
                <a:spLocks/>
              </p:cNvSpPr>
              <p:nvPr/>
            </p:nvSpPr>
            <p:spPr bwMode="auto">
              <a:xfrm>
                <a:off x="3308" y="2323"/>
                <a:ext cx="50" cy="34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0" y="7"/>
                  </a:cxn>
                  <a:cxn ang="0">
                    <a:pos x="34" y="22"/>
                  </a:cxn>
                  <a:cxn ang="0">
                    <a:pos x="0" y="34"/>
                  </a:cxn>
                  <a:cxn ang="0">
                    <a:pos x="23" y="15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50" h="34">
                    <a:moveTo>
                      <a:pt x="29" y="0"/>
                    </a:moveTo>
                    <a:lnTo>
                      <a:pt x="50" y="7"/>
                    </a:lnTo>
                    <a:lnTo>
                      <a:pt x="34" y="22"/>
                    </a:lnTo>
                    <a:lnTo>
                      <a:pt x="0" y="34"/>
                    </a:lnTo>
                    <a:lnTo>
                      <a:pt x="23" y="15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Freeform 86"/>
              <p:cNvSpPr>
                <a:spLocks/>
              </p:cNvSpPr>
              <p:nvPr/>
            </p:nvSpPr>
            <p:spPr bwMode="auto">
              <a:xfrm>
                <a:off x="2306" y="2871"/>
                <a:ext cx="260" cy="179"/>
              </a:xfrm>
              <a:custGeom>
                <a:avLst/>
                <a:gdLst/>
                <a:ahLst/>
                <a:cxnLst>
                  <a:cxn ang="0">
                    <a:pos x="22" y="102"/>
                  </a:cxn>
                  <a:cxn ang="0">
                    <a:pos x="15" y="72"/>
                  </a:cxn>
                  <a:cxn ang="0">
                    <a:pos x="30" y="65"/>
                  </a:cxn>
                  <a:cxn ang="0">
                    <a:pos x="57" y="76"/>
                  </a:cxn>
                  <a:cxn ang="0">
                    <a:pos x="44" y="43"/>
                  </a:cxn>
                  <a:cxn ang="0">
                    <a:pos x="74" y="22"/>
                  </a:cxn>
                  <a:cxn ang="0">
                    <a:pos x="81" y="47"/>
                  </a:cxn>
                  <a:cxn ang="0">
                    <a:pos x="97" y="10"/>
                  </a:cxn>
                  <a:cxn ang="0">
                    <a:pos x="123" y="0"/>
                  </a:cxn>
                  <a:cxn ang="0">
                    <a:pos x="141" y="22"/>
                  </a:cxn>
                  <a:cxn ang="0">
                    <a:pos x="159" y="50"/>
                  </a:cxn>
                  <a:cxn ang="0">
                    <a:pos x="191" y="45"/>
                  </a:cxn>
                  <a:cxn ang="0">
                    <a:pos x="211" y="25"/>
                  </a:cxn>
                  <a:cxn ang="0">
                    <a:pos x="238" y="40"/>
                  </a:cxn>
                  <a:cxn ang="0">
                    <a:pos x="223" y="65"/>
                  </a:cxn>
                  <a:cxn ang="0">
                    <a:pos x="260" y="66"/>
                  </a:cxn>
                  <a:cxn ang="0">
                    <a:pos x="254" y="95"/>
                  </a:cxn>
                  <a:cxn ang="0">
                    <a:pos x="215" y="93"/>
                  </a:cxn>
                  <a:cxn ang="0">
                    <a:pos x="197" y="123"/>
                  </a:cxn>
                  <a:cxn ang="0">
                    <a:pos x="172" y="107"/>
                  </a:cxn>
                  <a:cxn ang="0">
                    <a:pos x="149" y="132"/>
                  </a:cxn>
                  <a:cxn ang="0">
                    <a:pos x="122" y="145"/>
                  </a:cxn>
                  <a:cxn ang="0">
                    <a:pos x="99" y="107"/>
                  </a:cxn>
                  <a:cxn ang="0">
                    <a:pos x="72" y="126"/>
                  </a:cxn>
                  <a:cxn ang="0">
                    <a:pos x="61" y="147"/>
                  </a:cxn>
                  <a:cxn ang="0">
                    <a:pos x="25" y="179"/>
                  </a:cxn>
                  <a:cxn ang="0">
                    <a:pos x="0" y="169"/>
                  </a:cxn>
                  <a:cxn ang="0">
                    <a:pos x="1" y="142"/>
                  </a:cxn>
                  <a:cxn ang="0">
                    <a:pos x="35" y="126"/>
                  </a:cxn>
                  <a:cxn ang="0">
                    <a:pos x="40" y="112"/>
                  </a:cxn>
                  <a:cxn ang="0">
                    <a:pos x="22" y="102"/>
                  </a:cxn>
                  <a:cxn ang="0">
                    <a:pos x="22" y="102"/>
                  </a:cxn>
                </a:cxnLst>
                <a:rect l="0" t="0" r="r" b="b"/>
                <a:pathLst>
                  <a:path w="260" h="179">
                    <a:moveTo>
                      <a:pt x="22" y="102"/>
                    </a:moveTo>
                    <a:lnTo>
                      <a:pt x="15" y="72"/>
                    </a:lnTo>
                    <a:lnTo>
                      <a:pt x="30" y="65"/>
                    </a:lnTo>
                    <a:lnTo>
                      <a:pt x="57" y="76"/>
                    </a:lnTo>
                    <a:lnTo>
                      <a:pt x="44" y="43"/>
                    </a:lnTo>
                    <a:lnTo>
                      <a:pt x="74" y="22"/>
                    </a:lnTo>
                    <a:lnTo>
                      <a:pt x="81" y="47"/>
                    </a:lnTo>
                    <a:lnTo>
                      <a:pt x="97" y="10"/>
                    </a:lnTo>
                    <a:lnTo>
                      <a:pt x="123" y="0"/>
                    </a:lnTo>
                    <a:lnTo>
                      <a:pt x="141" y="22"/>
                    </a:lnTo>
                    <a:lnTo>
                      <a:pt x="159" y="50"/>
                    </a:lnTo>
                    <a:lnTo>
                      <a:pt x="191" y="45"/>
                    </a:lnTo>
                    <a:lnTo>
                      <a:pt x="211" y="25"/>
                    </a:lnTo>
                    <a:lnTo>
                      <a:pt x="238" y="40"/>
                    </a:lnTo>
                    <a:lnTo>
                      <a:pt x="223" y="65"/>
                    </a:lnTo>
                    <a:lnTo>
                      <a:pt x="260" y="66"/>
                    </a:lnTo>
                    <a:lnTo>
                      <a:pt x="254" y="95"/>
                    </a:lnTo>
                    <a:lnTo>
                      <a:pt x="215" y="93"/>
                    </a:lnTo>
                    <a:lnTo>
                      <a:pt x="197" y="123"/>
                    </a:lnTo>
                    <a:lnTo>
                      <a:pt x="172" y="107"/>
                    </a:lnTo>
                    <a:lnTo>
                      <a:pt x="149" y="132"/>
                    </a:lnTo>
                    <a:lnTo>
                      <a:pt x="122" y="145"/>
                    </a:lnTo>
                    <a:lnTo>
                      <a:pt x="99" y="107"/>
                    </a:lnTo>
                    <a:lnTo>
                      <a:pt x="72" y="126"/>
                    </a:lnTo>
                    <a:lnTo>
                      <a:pt x="61" y="147"/>
                    </a:lnTo>
                    <a:lnTo>
                      <a:pt x="25" y="179"/>
                    </a:lnTo>
                    <a:lnTo>
                      <a:pt x="0" y="169"/>
                    </a:lnTo>
                    <a:lnTo>
                      <a:pt x="1" y="142"/>
                    </a:lnTo>
                    <a:lnTo>
                      <a:pt x="35" y="126"/>
                    </a:lnTo>
                    <a:lnTo>
                      <a:pt x="40" y="112"/>
                    </a:lnTo>
                    <a:lnTo>
                      <a:pt x="22" y="102"/>
                    </a:lnTo>
                    <a:lnTo>
                      <a:pt x="22" y="102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87"/>
              <p:cNvSpPr>
                <a:spLocks/>
              </p:cNvSpPr>
              <p:nvPr/>
            </p:nvSpPr>
            <p:spPr bwMode="auto">
              <a:xfrm>
                <a:off x="2116" y="3038"/>
                <a:ext cx="380" cy="295"/>
              </a:xfrm>
              <a:custGeom>
                <a:avLst/>
                <a:gdLst/>
                <a:ahLst/>
                <a:cxnLst>
                  <a:cxn ang="0">
                    <a:pos x="217" y="36"/>
                  </a:cxn>
                  <a:cxn ang="0">
                    <a:pos x="163" y="28"/>
                  </a:cxn>
                  <a:cxn ang="0">
                    <a:pos x="130" y="0"/>
                  </a:cxn>
                  <a:cxn ang="0">
                    <a:pos x="93" y="30"/>
                  </a:cxn>
                  <a:cxn ang="0">
                    <a:pos x="47" y="59"/>
                  </a:cxn>
                  <a:cxn ang="0">
                    <a:pos x="0" y="83"/>
                  </a:cxn>
                  <a:cxn ang="0">
                    <a:pos x="34" y="135"/>
                  </a:cxn>
                  <a:cxn ang="0">
                    <a:pos x="100" y="107"/>
                  </a:cxn>
                  <a:cxn ang="0">
                    <a:pos x="162" y="89"/>
                  </a:cxn>
                  <a:cxn ang="0">
                    <a:pos x="159" y="154"/>
                  </a:cxn>
                  <a:cxn ang="0">
                    <a:pos x="98" y="158"/>
                  </a:cxn>
                  <a:cxn ang="0">
                    <a:pos x="84" y="228"/>
                  </a:cxn>
                  <a:cxn ang="0">
                    <a:pos x="89" y="290"/>
                  </a:cxn>
                  <a:cxn ang="0">
                    <a:pos x="142" y="295"/>
                  </a:cxn>
                  <a:cxn ang="0">
                    <a:pos x="183" y="230"/>
                  </a:cxn>
                  <a:cxn ang="0">
                    <a:pos x="228" y="236"/>
                  </a:cxn>
                  <a:cxn ang="0">
                    <a:pos x="220" y="147"/>
                  </a:cxn>
                  <a:cxn ang="0">
                    <a:pos x="277" y="160"/>
                  </a:cxn>
                  <a:cxn ang="0">
                    <a:pos x="324" y="166"/>
                  </a:cxn>
                  <a:cxn ang="0">
                    <a:pos x="308" y="87"/>
                  </a:cxn>
                  <a:cxn ang="0">
                    <a:pos x="363" y="61"/>
                  </a:cxn>
                  <a:cxn ang="0">
                    <a:pos x="380" y="32"/>
                  </a:cxn>
                  <a:cxn ang="0">
                    <a:pos x="336" y="8"/>
                  </a:cxn>
                  <a:cxn ang="0">
                    <a:pos x="272" y="53"/>
                  </a:cxn>
                  <a:cxn ang="0">
                    <a:pos x="267" y="14"/>
                  </a:cxn>
                  <a:cxn ang="0">
                    <a:pos x="226" y="14"/>
                  </a:cxn>
                  <a:cxn ang="0">
                    <a:pos x="217" y="36"/>
                  </a:cxn>
                  <a:cxn ang="0">
                    <a:pos x="217" y="36"/>
                  </a:cxn>
                </a:cxnLst>
                <a:rect l="0" t="0" r="r" b="b"/>
                <a:pathLst>
                  <a:path w="380" h="295">
                    <a:moveTo>
                      <a:pt x="217" y="36"/>
                    </a:moveTo>
                    <a:lnTo>
                      <a:pt x="163" y="28"/>
                    </a:lnTo>
                    <a:lnTo>
                      <a:pt x="130" y="0"/>
                    </a:lnTo>
                    <a:lnTo>
                      <a:pt x="93" y="30"/>
                    </a:lnTo>
                    <a:lnTo>
                      <a:pt x="47" y="59"/>
                    </a:lnTo>
                    <a:lnTo>
                      <a:pt x="0" y="83"/>
                    </a:lnTo>
                    <a:lnTo>
                      <a:pt x="34" y="135"/>
                    </a:lnTo>
                    <a:lnTo>
                      <a:pt x="100" y="107"/>
                    </a:lnTo>
                    <a:lnTo>
                      <a:pt x="162" y="89"/>
                    </a:lnTo>
                    <a:lnTo>
                      <a:pt x="159" y="154"/>
                    </a:lnTo>
                    <a:lnTo>
                      <a:pt x="98" y="158"/>
                    </a:lnTo>
                    <a:lnTo>
                      <a:pt x="84" y="228"/>
                    </a:lnTo>
                    <a:lnTo>
                      <a:pt x="89" y="290"/>
                    </a:lnTo>
                    <a:lnTo>
                      <a:pt x="142" y="295"/>
                    </a:lnTo>
                    <a:lnTo>
                      <a:pt x="183" y="230"/>
                    </a:lnTo>
                    <a:lnTo>
                      <a:pt x="228" y="236"/>
                    </a:lnTo>
                    <a:lnTo>
                      <a:pt x="220" y="147"/>
                    </a:lnTo>
                    <a:lnTo>
                      <a:pt x="277" y="160"/>
                    </a:lnTo>
                    <a:lnTo>
                      <a:pt x="324" y="166"/>
                    </a:lnTo>
                    <a:lnTo>
                      <a:pt x="308" y="87"/>
                    </a:lnTo>
                    <a:lnTo>
                      <a:pt x="363" y="61"/>
                    </a:lnTo>
                    <a:lnTo>
                      <a:pt x="380" y="32"/>
                    </a:lnTo>
                    <a:lnTo>
                      <a:pt x="336" y="8"/>
                    </a:lnTo>
                    <a:lnTo>
                      <a:pt x="272" y="53"/>
                    </a:lnTo>
                    <a:lnTo>
                      <a:pt x="267" y="14"/>
                    </a:lnTo>
                    <a:lnTo>
                      <a:pt x="226" y="14"/>
                    </a:lnTo>
                    <a:lnTo>
                      <a:pt x="217" y="36"/>
                    </a:lnTo>
                    <a:lnTo>
                      <a:pt x="217" y="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88"/>
              <p:cNvSpPr>
                <a:spLocks/>
              </p:cNvSpPr>
              <p:nvPr/>
            </p:nvSpPr>
            <p:spPr bwMode="auto">
              <a:xfrm>
                <a:off x="1702" y="2718"/>
                <a:ext cx="398" cy="276"/>
              </a:xfrm>
              <a:custGeom>
                <a:avLst/>
                <a:gdLst/>
                <a:ahLst/>
                <a:cxnLst>
                  <a:cxn ang="0">
                    <a:pos x="259" y="39"/>
                  </a:cxn>
                  <a:cxn ang="0">
                    <a:pos x="210" y="14"/>
                  </a:cxn>
                  <a:cxn ang="0">
                    <a:pos x="172" y="0"/>
                  </a:cxn>
                  <a:cxn ang="0">
                    <a:pos x="155" y="43"/>
                  </a:cxn>
                  <a:cxn ang="0">
                    <a:pos x="136" y="65"/>
                  </a:cxn>
                  <a:cxn ang="0">
                    <a:pos x="106" y="16"/>
                  </a:cxn>
                  <a:cxn ang="0">
                    <a:pos x="47" y="27"/>
                  </a:cxn>
                  <a:cxn ang="0">
                    <a:pos x="46" y="66"/>
                  </a:cxn>
                  <a:cxn ang="0">
                    <a:pos x="0" y="76"/>
                  </a:cxn>
                  <a:cxn ang="0">
                    <a:pos x="61" y="129"/>
                  </a:cxn>
                  <a:cxn ang="0">
                    <a:pos x="106" y="146"/>
                  </a:cxn>
                  <a:cxn ang="0">
                    <a:pos x="181" y="72"/>
                  </a:cxn>
                  <a:cxn ang="0">
                    <a:pos x="197" y="185"/>
                  </a:cxn>
                  <a:cxn ang="0">
                    <a:pos x="258" y="192"/>
                  </a:cxn>
                  <a:cxn ang="0">
                    <a:pos x="278" y="276"/>
                  </a:cxn>
                  <a:cxn ang="0">
                    <a:pos x="365" y="246"/>
                  </a:cxn>
                  <a:cxn ang="0">
                    <a:pos x="342" y="154"/>
                  </a:cxn>
                  <a:cxn ang="0">
                    <a:pos x="398" y="106"/>
                  </a:cxn>
                  <a:cxn ang="0">
                    <a:pos x="369" y="54"/>
                  </a:cxn>
                  <a:cxn ang="0">
                    <a:pos x="296" y="20"/>
                  </a:cxn>
                  <a:cxn ang="0">
                    <a:pos x="270" y="128"/>
                  </a:cxn>
                  <a:cxn ang="0">
                    <a:pos x="259" y="39"/>
                  </a:cxn>
                  <a:cxn ang="0">
                    <a:pos x="259" y="39"/>
                  </a:cxn>
                </a:cxnLst>
                <a:rect l="0" t="0" r="r" b="b"/>
                <a:pathLst>
                  <a:path w="398" h="276">
                    <a:moveTo>
                      <a:pt x="259" y="39"/>
                    </a:moveTo>
                    <a:lnTo>
                      <a:pt x="210" y="14"/>
                    </a:lnTo>
                    <a:lnTo>
                      <a:pt x="172" y="0"/>
                    </a:lnTo>
                    <a:lnTo>
                      <a:pt x="155" y="43"/>
                    </a:lnTo>
                    <a:lnTo>
                      <a:pt x="136" y="65"/>
                    </a:lnTo>
                    <a:lnTo>
                      <a:pt x="106" y="16"/>
                    </a:lnTo>
                    <a:lnTo>
                      <a:pt x="47" y="27"/>
                    </a:lnTo>
                    <a:lnTo>
                      <a:pt x="46" y="66"/>
                    </a:lnTo>
                    <a:lnTo>
                      <a:pt x="0" y="76"/>
                    </a:lnTo>
                    <a:lnTo>
                      <a:pt x="61" y="129"/>
                    </a:lnTo>
                    <a:lnTo>
                      <a:pt x="106" y="146"/>
                    </a:lnTo>
                    <a:lnTo>
                      <a:pt x="181" y="72"/>
                    </a:lnTo>
                    <a:lnTo>
                      <a:pt x="197" y="185"/>
                    </a:lnTo>
                    <a:lnTo>
                      <a:pt x="258" y="192"/>
                    </a:lnTo>
                    <a:lnTo>
                      <a:pt x="278" y="276"/>
                    </a:lnTo>
                    <a:lnTo>
                      <a:pt x="365" y="246"/>
                    </a:lnTo>
                    <a:lnTo>
                      <a:pt x="342" y="154"/>
                    </a:lnTo>
                    <a:lnTo>
                      <a:pt x="398" y="106"/>
                    </a:lnTo>
                    <a:lnTo>
                      <a:pt x="369" y="54"/>
                    </a:lnTo>
                    <a:lnTo>
                      <a:pt x="296" y="20"/>
                    </a:lnTo>
                    <a:lnTo>
                      <a:pt x="270" y="128"/>
                    </a:lnTo>
                    <a:lnTo>
                      <a:pt x="259" y="39"/>
                    </a:lnTo>
                    <a:lnTo>
                      <a:pt x="259" y="3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89"/>
              <p:cNvSpPr>
                <a:spLocks/>
              </p:cNvSpPr>
              <p:nvPr/>
            </p:nvSpPr>
            <p:spPr bwMode="auto">
              <a:xfrm>
                <a:off x="2000" y="2245"/>
                <a:ext cx="76" cy="221"/>
              </a:xfrm>
              <a:custGeom>
                <a:avLst/>
                <a:gdLst/>
                <a:ahLst/>
                <a:cxnLst>
                  <a:cxn ang="0">
                    <a:pos x="65" y="136"/>
                  </a:cxn>
                  <a:cxn ang="0">
                    <a:pos x="67" y="107"/>
                  </a:cxn>
                  <a:cxn ang="0">
                    <a:pos x="66" y="85"/>
                  </a:cxn>
                  <a:cxn ang="0">
                    <a:pos x="50" y="81"/>
                  </a:cxn>
                  <a:cxn ang="0">
                    <a:pos x="40" y="73"/>
                  </a:cxn>
                  <a:cxn ang="0">
                    <a:pos x="52" y="50"/>
                  </a:cxn>
                  <a:cxn ang="0">
                    <a:pos x="41" y="20"/>
                  </a:cxn>
                  <a:cxn ang="0">
                    <a:pos x="27" y="25"/>
                  </a:cxn>
                  <a:cxn ang="0">
                    <a:pos x="14" y="0"/>
                  </a:cxn>
                  <a:cxn ang="0">
                    <a:pos x="4" y="40"/>
                  </a:cxn>
                  <a:cxn ang="0">
                    <a:pos x="7" y="67"/>
                  </a:cxn>
                  <a:cxn ang="0">
                    <a:pos x="30" y="94"/>
                  </a:cxn>
                  <a:cxn ang="0">
                    <a:pos x="11" y="120"/>
                  </a:cxn>
                  <a:cxn ang="0">
                    <a:pos x="21" y="154"/>
                  </a:cxn>
                  <a:cxn ang="0">
                    <a:pos x="0" y="174"/>
                  </a:cxn>
                  <a:cxn ang="0">
                    <a:pos x="7" y="221"/>
                  </a:cxn>
                  <a:cxn ang="0">
                    <a:pos x="40" y="205"/>
                  </a:cxn>
                  <a:cxn ang="0">
                    <a:pos x="67" y="220"/>
                  </a:cxn>
                  <a:cxn ang="0">
                    <a:pos x="76" y="199"/>
                  </a:cxn>
                  <a:cxn ang="0">
                    <a:pos x="76" y="155"/>
                  </a:cxn>
                  <a:cxn ang="0">
                    <a:pos x="59" y="151"/>
                  </a:cxn>
                  <a:cxn ang="0">
                    <a:pos x="65" y="136"/>
                  </a:cxn>
                  <a:cxn ang="0">
                    <a:pos x="65" y="136"/>
                  </a:cxn>
                </a:cxnLst>
                <a:rect l="0" t="0" r="r" b="b"/>
                <a:pathLst>
                  <a:path w="76" h="221">
                    <a:moveTo>
                      <a:pt x="65" y="136"/>
                    </a:moveTo>
                    <a:lnTo>
                      <a:pt x="67" y="107"/>
                    </a:lnTo>
                    <a:lnTo>
                      <a:pt x="66" y="85"/>
                    </a:lnTo>
                    <a:lnTo>
                      <a:pt x="50" y="81"/>
                    </a:lnTo>
                    <a:lnTo>
                      <a:pt x="40" y="73"/>
                    </a:lnTo>
                    <a:lnTo>
                      <a:pt x="52" y="50"/>
                    </a:lnTo>
                    <a:lnTo>
                      <a:pt x="41" y="20"/>
                    </a:lnTo>
                    <a:lnTo>
                      <a:pt x="27" y="25"/>
                    </a:lnTo>
                    <a:lnTo>
                      <a:pt x="14" y="0"/>
                    </a:lnTo>
                    <a:lnTo>
                      <a:pt x="4" y="40"/>
                    </a:lnTo>
                    <a:lnTo>
                      <a:pt x="7" y="67"/>
                    </a:lnTo>
                    <a:lnTo>
                      <a:pt x="30" y="94"/>
                    </a:lnTo>
                    <a:lnTo>
                      <a:pt x="11" y="120"/>
                    </a:lnTo>
                    <a:lnTo>
                      <a:pt x="21" y="154"/>
                    </a:lnTo>
                    <a:lnTo>
                      <a:pt x="0" y="174"/>
                    </a:lnTo>
                    <a:lnTo>
                      <a:pt x="7" y="221"/>
                    </a:lnTo>
                    <a:lnTo>
                      <a:pt x="40" y="205"/>
                    </a:lnTo>
                    <a:lnTo>
                      <a:pt x="67" y="220"/>
                    </a:lnTo>
                    <a:lnTo>
                      <a:pt x="76" y="199"/>
                    </a:lnTo>
                    <a:lnTo>
                      <a:pt x="76" y="155"/>
                    </a:lnTo>
                    <a:lnTo>
                      <a:pt x="59" y="151"/>
                    </a:lnTo>
                    <a:lnTo>
                      <a:pt x="65" y="136"/>
                    </a:lnTo>
                    <a:lnTo>
                      <a:pt x="65" y="13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0"/>
              <p:cNvSpPr>
                <a:spLocks/>
              </p:cNvSpPr>
              <p:nvPr/>
            </p:nvSpPr>
            <p:spPr bwMode="auto">
              <a:xfrm>
                <a:off x="2076" y="2154"/>
                <a:ext cx="171" cy="272"/>
              </a:xfrm>
              <a:custGeom>
                <a:avLst/>
                <a:gdLst/>
                <a:ahLst/>
                <a:cxnLst>
                  <a:cxn ang="0">
                    <a:pos x="118" y="99"/>
                  </a:cxn>
                  <a:cxn ang="0">
                    <a:pos x="140" y="126"/>
                  </a:cxn>
                  <a:cxn ang="0">
                    <a:pos x="165" y="133"/>
                  </a:cxn>
                  <a:cxn ang="0">
                    <a:pos x="164" y="161"/>
                  </a:cxn>
                  <a:cxn ang="0">
                    <a:pos x="167" y="194"/>
                  </a:cxn>
                  <a:cxn ang="0">
                    <a:pos x="171" y="226"/>
                  </a:cxn>
                  <a:cxn ang="0">
                    <a:pos x="129" y="233"/>
                  </a:cxn>
                  <a:cxn ang="0">
                    <a:pos x="120" y="187"/>
                  </a:cxn>
                  <a:cxn ang="0">
                    <a:pos x="109" y="147"/>
                  </a:cxn>
                  <a:cxn ang="0">
                    <a:pos x="76" y="173"/>
                  </a:cxn>
                  <a:cxn ang="0">
                    <a:pos x="93" y="209"/>
                  </a:cxn>
                  <a:cxn ang="0">
                    <a:pos x="56" y="246"/>
                  </a:cxn>
                  <a:cxn ang="0">
                    <a:pos x="17" y="272"/>
                  </a:cxn>
                  <a:cxn ang="0">
                    <a:pos x="0" y="242"/>
                  </a:cxn>
                  <a:cxn ang="0">
                    <a:pos x="27" y="189"/>
                  </a:cxn>
                  <a:cxn ang="0">
                    <a:pos x="13" y="163"/>
                  </a:cxn>
                  <a:cxn ang="0">
                    <a:pos x="63" y="134"/>
                  </a:cxn>
                  <a:cxn ang="0">
                    <a:pos x="41" y="104"/>
                  </a:cxn>
                  <a:cxn ang="0">
                    <a:pos x="28" y="74"/>
                  </a:cxn>
                  <a:cxn ang="0">
                    <a:pos x="68" y="60"/>
                  </a:cxn>
                  <a:cxn ang="0">
                    <a:pos x="67" y="18"/>
                  </a:cxn>
                  <a:cxn ang="0">
                    <a:pos x="75" y="0"/>
                  </a:cxn>
                  <a:cxn ang="0">
                    <a:pos x="95" y="23"/>
                  </a:cxn>
                  <a:cxn ang="0">
                    <a:pos x="94" y="73"/>
                  </a:cxn>
                  <a:cxn ang="0">
                    <a:pos x="113" y="65"/>
                  </a:cxn>
                  <a:cxn ang="0">
                    <a:pos x="126" y="87"/>
                  </a:cxn>
                  <a:cxn ang="0">
                    <a:pos x="118" y="99"/>
                  </a:cxn>
                  <a:cxn ang="0">
                    <a:pos x="118" y="99"/>
                  </a:cxn>
                </a:cxnLst>
                <a:rect l="0" t="0" r="r" b="b"/>
                <a:pathLst>
                  <a:path w="171" h="272">
                    <a:moveTo>
                      <a:pt x="118" y="99"/>
                    </a:moveTo>
                    <a:lnTo>
                      <a:pt x="140" y="126"/>
                    </a:lnTo>
                    <a:lnTo>
                      <a:pt x="165" y="133"/>
                    </a:lnTo>
                    <a:lnTo>
                      <a:pt x="164" y="161"/>
                    </a:lnTo>
                    <a:lnTo>
                      <a:pt x="167" y="194"/>
                    </a:lnTo>
                    <a:lnTo>
                      <a:pt x="171" y="226"/>
                    </a:lnTo>
                    <a:lnTo>
                      <a:pt x="129" y="233"/>
                    </a:lnTo>
                    <a:lnTo>
                      <a:pt x="120" y="187"/>
                    </a:lnTo>
                    <a:lnTo>
                      <a:pt x="109" y="147"/>
                    </a:lnTo>
                    <a:lnTo>
                      <a:pt x="76" y="173"/>
                    </a:lnTo>
                    <a:lnTo>
                      <a:pt x="93" y="209"/>
                    </a:lnTo>
                    <a:lnTo>
                      <a:pt x="56" y="246"/>
                    </a:lnTo>
                    <a:lnTo>
                      <a:pt x="17" y="272"/>
                    </a:lnTo>
                    <a:lnTo>
                      <a:pt x="0" y="242"/>
                    </a:lnTo>
                    <a:lnTo>
                      <a:pt x="27" y="189"/>
                    </a:lnTo>
                    <a:lnTo>
                      <a:pt x="13" y="163"/>
                    </a:lnTo>
                    <a:lnTo>
                      <a:pt x="63" y="134"/>
                    </a:lnTo>
                    <a:lnTo>
                      <a:pt x="41" y="104"/>
                    </a:lnTo>
                    <a:lnTo>
                      <a:pt x="28" y="74"/>
                    </a:lnTo>
                    <a:lnTo>
                      <a:pt x="68" y="60"/>
                    </a:lnTo>
                    <a:lnTo>
                      <a:pt x="67" y="18"/>
                    </a:lnTo>
                    <a:lnTo>
                      <a:pt x="75" y="0"/>
                    </a:lnTo>
                    <a:lnTo>
                      <a:pt x="95" y="23"/>
                    </a:lnTo>
                    <a:lnTo>
                      <a:pt x="94" y="73"/>
                    </a:lnTo>
                    <a:lnTo>
                      <a:pt x="113" y="65"/>
                    </a:lnTo>
                    <a:lnTo>
                      <a:pt x="126" y="87"/>
                    </a:lnTo>
                    <a:lnTo>
                      <a:pt x="118" y="99"/>
                    </a:lnTo>
                    <a:lnTo>
                      <a:pt x="118" y="99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1"/>
              <p:cNvSpPr>
                <a:spLocks/>
              </p:cNvSpPr>
              <p:nvPr/>
            </p:nvSpPr>
            <p:spPr bwMode="auto">
              <a:xfrm>
                <a:off x="2128" y="2400"/>
                <a:ext cx="279" cy="137"/>
              </a:xfrm>
              <a:custGeom>
                <a:avLst/>
                <a:gdLst/>
                <a:ahLst/>
                <a:cxnLst>
                  <a:cxn ang="0">
                    <a:pos x="101" y="18"/>
                  </a:cxn>
                  <a:cxn ang="0">
                    <a:pos x="136" y="6"/>
                  </a:cxn>
                  <a:cxn ang="0">
                    <a:pos x="162" y="0"/>
                  </a:cxn>
                  <a:cxn ang="0">
                    <a:pos x="172" y="26"/>
                  </a:cxn>
                  <a:cxn ang="0">
                    <a:pos x="184" y="39"/>
                  </a:cxn>
                  <a:cxn ang="0">
                    <a:pos x="207" y="12"/>
                  </a:cxn>
                  <a:cxn ang="0">
                    <a:pos x="248" y="21"/>
                  </a:cxn>
                  <a:cxn ang="0">
                    <a:pos x="247" y="47"/>
                  </a:cxn>
                  <a:cxn ang="0">
                    <a:pos x="279" y="58"/>
                  </a:cxn>
                  <a:cxn ang="0">
                    <a:pos x="235" y="86"/>
                  </a:cxn>
                  <a:cxn ang="0">
                    <a:pos x="203" y="90"/>
                  </a:cxn>
                  <a:cxn ang="0">
                    <a:pos x="162" y="63"/>
                  </a:cxn>
                  <a:cxn ang="0">
                    <a:pos x="137" y="99"/>
                  </a:cxn>
                  <a:cxn ang="0">
                    <a:pos x="94" y="96"/>
                  </a:cxn>
                  <a:cxn ang="0">
                    <a:pos x="75" y="134"/>
                  </a:cxn>
                  <a:cxn ang="0">
                    <a:pos x="17" y="137"/>
                  </a:cxn>
                  <a:cxn ang="0">
                    <a:pos x="27" y="79"/>
                  </a:cxn>
                  <a:cxn ang="0">
                    <a:pos x="0" y="40"/>
                  </a:cxn>
                  <a:cxn ang="0">
                    <a:pos x="23" y="19"/>
                  </a:cxn>
                  <a:cxn ang="0">
                    <a:pos x="75" y="6"/>
                  </a:cxn>
                  <a:cxn ang="0">
                    <a:pos x="85" y="32"/>
                  </a:cxn>
                  <a:cxn ang="0">
                    <a:pos x="101" y="18"/>
                  </a:cxn>
                  <a:cxn ang="0">
                    <a:pos x="101" y="18"/>
                  </a:cxn>
                </a:cxnLst>
                <a:rect l="0" t="0" r="r" b="b"/>
                <a:pathLst>
                  <a:path w="279" h="137">
                    <a:moveTo>
                      <a:pt x="101" y="18"/>
                    </a:moveTo>
                    <a:lnTo>
                      <a:pt x="136" y="6"/>
                    </a:lnTo>
                    <a:lnTo>
                      <a:pt x="162" y="0"/>
                    </a:lnTo>
                    <a:lnTo>
                      <a:pt x="172" y="26"/>
                    </a:lnTo>
                    <a:lnTo>
                      <a:pt x="184" y="39"/>
                    </a:lnTo>
                    <a:lnTo>
                      <a:pt x="207" y="12"/>
                    </a:lnTo>
                    <a:lnTo>
                      <a:pt x="248" y="21"/>
                    </a:lnTo>
                    <a:lnTo>
                      <a:pt x="247" y="47"/>
                    </a:lnTo>
                    <a:lnTo>
                      <a:pt x="279" y="58"/>
                    </a:lnTo>
                    <a:lnTo>
                      <a:pt x="235" y="86"/>
                    </a:lnTo>
                    <a:lnTo>
                      <a:pt x="203" y="90"/>
                    </a:lnTo>
                    <a:lnTo>
                      <a:pt x="162" y="63"/>
                    </a:lnTo>
                    <a:lnTo>
                      <a:pt x="137" y="99"/>
                    </a:lnTo>
                    <a:lnTo>
                      <a:pt x="94" y="96"/>
                    </a:lnTo>
                    <a:lnTo>
                      <a:pt x="75" y="134"/>
                    </a:lnTo>
                    <a:lnTo>
                      <a:pt x="17" y="137"/>
                    </a:lnTo>
                    <a:lnTo>
                      <a:pt x="27" y="79"/>
                    </a:lnTo>
                    <a:lnTo>
                      <a:pt x="0" y="40"/>
                    </a:lnTo>
                    <a:lnTo>
                      <a:pt x="23" y="19"/>
                    </a:lnTo>
                    <a:lnTo>
                      <a:pt x="75" y="6"/>
                    </a:lnTo>
                    <a:lnTo>
                      <a:pt x="85" y="32"/>
                    </a:lnTo>
                    <a:lnTo>
                      <a:pt x="101" y="18"/>
                    </a:lnTo>
                    <a:lnTo>
                      <a:pt x="101" y="18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Freeform 92"/>
              <p:cNvSpPr>
                <a:spLocks/>
              </p:cNvSpPr>
              <p:nvPr/>
            </p:nvSpPr>
            <p:spPr bwMode="auto">
              <a:xfrm>
                <a:off x="2152" y="2539"/>
                <a:ext cx="285" cy="220"/>
              </a:xfrm>
              <a:custGeom>
                <a:avLst/>
                <a:gdLst/>
                <a:ahLst/>
                <a:cxnLst>
                  <a:cxn ang="0">
                    <a:pos x="164" y="40"/>
                  </a:cxn>
                  <a:cxn ang="0">
                    <a:pos x="126" y="26"/>
                  </a:cxn>
                  <a:cxn ang="0">
                    <a:pos x="104" y="0"/>
                  </a:cxn>
                  <a:cxn ang="0">
                    <a:pos x="74" y="17"/>
                  </a:cxn>
                  <a:cxn ang="0">
                    <a:pos x="36" y="29"/>
                  </a:cxn>
                  <a:cxn ang="0">
                    <a:pos x="0" y="40"/>
                  </a:cxn>
                  <a:cxn ang="0">
                    <a:pos x="17" y="84"/>
                  </a:cxn>
                  <a:cxn ang="0">
                    <a:pos x="70" y="74"/>
                  </a:cxn>
                  <a:cxn ang="0">
                    <a:pos x="118" y="71"/>
                  </a:cxn>
                  <a:cxn ang="0">
                    <a:pos x="108" y="119"/>
                  </a:cxn>
                  <a:cxn ang="0">
                    <a:pos x="62" y="112"/>
                  </a:cxn>
                  <a:cxn ang="0">
                    <a:pos x="43" y="161"/>
                  </a:cxn>
                  <a:cxn ang="0">
                    <a:pos x="39" y="208"/>
                  </a:cxn>
                  <a:cxn ang="0">
                    <a:pos x="78" y="220"/>
                  </a:cxn>
                  <a:cxn ang="0">
                    <a:pos x="116" y="179"/>
                  </a:cxn>
                  <a:cxn ang="0">
                    <a:pos x="148" y="191"/>
                  </a:cxn>
                  <a:cxn ang="0">
                    <a:pos x="153" y="124"/>
                  </a:cxn>
                  <a:cxn ang="0">
                    <a:pos x="193" y="142"/>
                  </a:cxn>
                  <a:cxn ang="0">
                    <a:pos x="227" y="154"/>
                  </a:cxn>
                  <a:cxn ang="0">
                    <a:pos x="225" y="94"/>
                  </a:cxn>
                  <a:cxn ang="0">
                    <a:pos x="269" y="84"/>
                  </a:cxn>
                  <a:cxn ang="0">
                    <a:pos x="285" y="64"/>
                  </a:cxn>
                  <a:cxn ang="0">
                    <a:pos x="256" y="40"/>
                  </a:cxn>
                  <a:cxn ang="0">
                    <a:pos x="203" y="62"/>
                  </a:cxn>
                  <a:cxn ang="0">
                    <a:pos x="204" y="33"/>
                  </a:cxn>
                  <a:cxn ang="0">
                    <a:pos x="174" y="26"/>
                  </a:cxn>
                  <a:cxn ang="0">
                    <a:pos x="164" y="40"/>
                  </a:cxn>
                  <a:cxn ang="0">
                    <a:pos x="164" y="40"/>
                  </a:cxn>
                </a:cxnLst>
                <a:rect l="0" t="0" r="r" b="b"/>
                <a:pathLst>
                  <a:path w="285" h="220">
                    <a:moveTo>
                      <a:pt x="164" y="40"/>
                    </a:moveTo>
                    <a:lnTo>
                      <a:pt x="126" y="26"/>
                    </a:lnTo>
                    <a:lnTo>
                      <a:pt x="104" y="0"/>
                    </a:lnTo>
                    <a:lnTo>
                      <a:pt x="74" y="17"/>
                    </a:lnTo>
                    <a:lnTo>
                      <a:pt x="36" y="29"/>
                    </a:lnTo>
                    <a:lnTo>
                      <a:pt x="0" y="40"/>
                    </a:lnTo>
                    <a:lnTo>
                      <a:pt x="17" y="84"/>
                    </a:lnTo>
                    <a:lnTo>
                      <a:pt x="70" y="74"/>
                    </a:lnTo>
                    <a:lnTo>
                      <a:pt x="118" y="71"/>
                    </a:lnTo>
                    <a:lnTo>
                      <a:pt x="108" y="119"/>
                    </a:lnTo>
                    <a:lnTo>
                      <a:pt x="62" y="112"/>
                    </a:lnTo>
                    <a:lnTo>
                      <a:pt x="43" y="161"/>
                    </a:lnTo>
                    <a:lnTo>
                      <a:pt x="39" y="208"/>
                    </a:lnTo>
                    <a:lnTo>
                      <a:pt x="78" y="220"/>
                    </a:lnTo>
                    <a:lnTo>
                      <a:pt x="116" y="179"/>
                    </a:lnTo>
                    <a:lnTo>
                      <a:pt x="148" y="191"/>
                    </a:lnTo>
                    <a:lnTo>
                      <a:pt x="153" y="124"/>
                    </a:lnTo>
                    <a:lnTo>
                      <a:pt x="193" y="142"/>
                    </a:lnTo>
                    <a:lnTo>
                      <a:pt x="227" y="154"/>
                    </a:lnTo>
                    <a:lnTo>
                      <a:pt x="225" y="94"/>
                    </a:lnTo>
                    <a:lnTo>
                      <a:pt x="269" y="84"/>
                    </a:lnTo>
                    <a:lnTo>
                      <a:pt x="285" y="64"/>
                    </a:lnTo>
                    <a:lnTo>
                      <a:pt x="256" y="40"/>
                    </a:lnTo>
                    <a:lnTo>
                      <a:pt x="203" y="62"/>
                    </a:lnTo>
                    <a:lnTo>
                      <a:pt x="204" y="33"/>
                    </a:lnTo>
                    <a:lnTo>
                      <a:pt x="174" y="26"/>
                    </a:lnTo>
                    <a:lnTo>
                      <a:pt x="164" y="40"/>
                    </a:lnTo>
                    <a:lnTo>
                      <a:pt x="164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Freeform 93"/>
              <p:cNvSpPr>
                <a:spLocks/>
              </p:cNvSpPr>
              <p:nvPr/>
            </p:nvSpPr>
            <p:spPr bwMode="auto">
              <a:xfrm>
                <a:off x="2075" y="2767"/>
                <a:ext cx="371" cy="220"/>
              </a:xfrm>
              <a:custGeom>
                <a:avLst/>
                <a:gdLst/>
                <a:ahLst/>
                <a:cxnLst>
                  <a:cxn ang="0">
                    <a:pos x="128" y="40"/>
                  </a:cxn>
                  <a:cxn ang="0">
                    <a:pos x="171" y="17"/>
                  </a:cxn>
                  <a:cxn ang="0">
                    <a:pos x="205" y="0"/>
                  </a:cxn>
                  <a:cxn ang="0">
                    <a:pos x="223" y="31"/>
                  </a:cxn>
                  <a:cxn ang="0">
                    <a:pos x="242" y="45"/>
                  </a:cxn>
                  <a:cxn ang="0">
                    <a:pos x="266" y="3"/>
                  </a:cxn>
                  <a:cxn ang="0">
                    <a:pos x="322" y="4"/>
                  </a:cxn>
                  <a:cxn ang="0">
                    <a:pos x="326" y="37"/>
                  </a:cxn>
                  <a:cxn ang="0">
                    <a:pos x="371" y="43"/>
                  </a:cxn>
                  <a:cxn ang="0">
                    <a:pos x="319" y="92"/>
                  </a:cxn>
                  <a:cxn ang="0">
                    <a:pos x="277" y="106"/>
                  </a:cxn>
                  <a:cxn ang="0">
                    <a:pos x="218" y="83"/>
                  </a:cxn>
                  <a:cxn ang="0">
                    <a:pos x="193" y="137"/>
                  </a:cxn>
                  <a:cxn ang="0">
                    <a:pos x="136" y="144"/>
                  </a:cxn>
                  <a:cxn ang="0">
                    <a:pos x="119" y="200"/>
                  </a:cxn>
                  <a:cxn ang="0">
                    <a:pos x="43" y="220"/>
                  </a:cxn>
                  <a:cxn ang="0">
                    <a:pos x="44" y="143"/>
                  </a:cxn>
                  <a:cxn ang="0">
                    <a:pos x="0" y="99"/>
                  </a:cxn>
                  <a:cxn ang="0">
                    <a:pos x="26" y="65"/>
                  </a:cxn>
                  <a:cxn ang="0">
                    <a:pos x="92" y="33"/>
                  </a:cxn>
                  <a:cxn ang="0">
                    <a:pos x="110" y="64"/>
                  </a:cxn>
                  <a:cxn ang="0">
                    <a:pos x="128" y="40"/>
                  </a:cxn>
                  <a:cxn ang="0">
                    <a:pos x="128" y="40"/>
                  </a:cxn>
                </a:cxnLst>
                <a:rect l="0" t="0" r="r" b="b"/>
                <a:pathLst>
                  <a:path w="371" h="220">
                    <a:moveTo>
                      <a:pt x="128" y="40"/>
                    </a:moveTo>
                    <a:lnTo>
                      <a:pt x="171" y="17"/>
                    </a:lnTo>
                    <a:lnTo>
                      <a:pt x="205" y="0"/>
                    </a:lnTo>
                    <a:lnTo>
                      <a:pt x="223" y="31"/>
                    </a:lnTo>
                    <a:lnTo>
                      <a:pt x="242" y="45"/>
                    </a:lnTo>
                    <a:lnTo>
                      <a:pt x="266" y="3"/>
                    </a:lnTo>
                    <a:lnTo>
                      <a:pt x="322" y="4"/>
                    </a:lnTo>
                    <a:lnTo>
                      <a:pt x="326" y="37"/>
                    </a:lnTo>
                    <a:lnTo>
                      <a:pt x="371" y="43"/>
                    </a:lnTo>
                    <a:lnTo>
                      <a:pt x="319" y="92"/>
                    </a:lnTo>
                    <a:lnTo>
                      <a:pt x="277" y="106"/>
                    </a:lnTo>
                    <a:lnTo>
                      <a:pt x="218" y="83"/>
                    </a:lnTo>
                    <a:lnTo>
                      <a:pt x="193" y="137"/>
                    </a:lnTo>
                    <a:lnTo>
                      <a:pt x="136" y="144"/>
                    </a:lnTo>
                    <a:lnTo>
                      <a:pt x="119" y="200"/>
                    </a:lnTo>
                    <a:lnTo>
                      <a:pt x="43" y="220"/>
                    </a:lnTo>
                    <a:lnTo>
                      <a:pt x="44" y="143"/>
                    </a:lnTo>
                    <a:lnTo>
                      <a:pt x="0" y="99"/>
                    </a:lnTo>
                    <a:lnTo>
                      <a:pt x="26" y="65"/>
                    </a:lnTo>
                    <a:lnTo>
                      <a:pt x="92" y="33"/>
                    </a:lnTo>
                    <a:lnTo>
                      <a:pt x="110" y="64"/>
                    </a:lnTo>
                    <a:lnTo>
                      <a:pt x="128" y="40"/>
                    </a:lnTo>
                    <a:lnTo>
                      <a:pt x="128" y="40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Freeform 94"/>
              <p:cNvSpPr>
                <a:spLocks/>
              </p:cNvSpPr>
              <p:nvPr/>
            </p:nvSpPr>
            <p:spPr bwMode="auto">
              <a:xfrm>
                <a:off x="1851" y="2472"/>
                <a:ext cx="237" cy="126"/>
              </a:xfrm>
              <a:custGeom>
                <a:avLst/>
                <a:gdLst/>
                <a:ahLst/>
                <a:cxnLst>
                  <a:cxn ang="0">
                    <a:pos x="150" y="16"/>
                  </a:cxn>
                  <a:cxn ang="0">
                    <a:pos x="121" y="6"/>
                  </a:cxn>
                  <a:cxn ang="0">
                    <a:pos x="98" y="0"/>
                  </a:cxn>
                  <a:cxn ang="0">
                    <a:pos x="90" y="19"/>
                  </a:cxn>
                  <a:cxn ang="0">
                    <a:pos x="80" y="29"/>
                  </a:cxn>
                  <a:cxn ang="0">
                    <a:pos x="61" y="7"/>
                  </a:cxn>
                  <a:cxn ang="0">
                    <a:pos x="27" y="13"/>
                  </a:cxn>
                  <a:cxn ang="0">
                    <a:pos x="27" y="31"/>
                  </a:cxn>
                  <a:cxn ang="0">
                    <a:pos x="0" y="38"/>
                  </a:cxn>
                  <a:cxn ang="0">
                    <a:pos x="37" y="61"/>
                  </a:cxn>
                  <a:cxn ang="0">
                    <a:pos x="65" y="67"/>
                  </a:cxn>
                  <a:cxn ang="0">
                    <a:pos x="99" y="49"/>
                  </a:cxn>
                  <a:cxn ang="0">
                    <a:pos x="122" y="80"/>
                  </a:cxn>
                  <a:cxn ang="0">
                    <a:pos x="158" y="81"/>
                  </a:cxn>
                  <a:cxn ang="0">
                    <a:pos x="176" y="116"/>
                  </a:cxn>
                  <a:cxn ang="0">
                    <a:pos x="228" y="126"/>
                  </a:cxn>
                  <a:cxn ang="0">
                    <a:pos x="215" y="74"/>
                  </a:cxn>
                  <a:cxn ang="0">
                    <a:pos x="237" y="42"/>
                  </a:cxn>
                  <a:cxn ang="0">
                    <a:pos x="216" y="21"/>
                  </a:cxn>
                  <a:cxn ang="0">
                    <a:pos x="172" y="8"/>
                  </a:cxn>
                  <a:cxn ang="0">
                    <a:pos x="164" y="29"/>
                  </a:cxn>
                  <a:cxn ang="0">
                    <a:pos x="150" y="16"/>
                  </a:cxn>
                  <a:cxn ang="0">
                    <a:pos x="150" y="16"/>
                  </a:cxn>
                </a:cxnLst>
                <a:rect l="0" t="0" r="r" b="b"/>
                <a:pathLst>
                  <a:path w="237" h="126">
                    <a:moveTo>
                      <a:pt x="150" y="16"/>
                    </a:moveTo>
                    <a:lnTo>
                      <a:pt x="121" y="6"/>
                    </a:lnTo>
                    <a:lnTo>
                      <a:pt x="98" y="0"/>
                    </a:lnTo>
                    <a:lnTo>
                      <a:pt x="90" y="19"/>
                    </a:lnTo>
                    <a:lnTo>
                      <a:pt x="80" y="29"/>
                    </a:lnTo>
                    <a:lnTo>
                      <a:pt x="61" y="7"/>
                    </a:lnTo>
                    <a:lnTo>
                      <a:pt x="27" y="13"/>
                    </a:lnTo>
                    <a:lnTo>
                      <a:pt x="27" y="31"/>
                    </a:lnTo>
                    <a:lnTo>
                      <a:pt x="0" y="38"/>
                    </a:lnTo>
                    <a:lnTo>
                      <a:pt x="37" y="61"/>
                    </a:lnTo>
                    <a:lnTo>
                      <a:pt x="65" y="67"/>
                    </a:lnTo>
                    <a:lnTo>
                      <a:pt x="99" y="49"/>
                    </a:lnTo>
                    <a:lnTo>
                      <a:pt x="122" y="80"/>
                    </a:lnTo>
                    <a:lnTo>
                      <a:pt x="158" y="81"/>
                    </a:lnTo>
                    <a:lnTo>
                      <a:pt x="176" y="116"/>
                    </a:lnTo>
                    <a:lnTo>
                      <a:pt x="228" y="126"/>
                    </a:lnTo>
                    <a:lnTo>
                      <a:pt x="215" y="74"/>
                    </a:lnTo>
                    <a:lnTo>
                      <a:pt x="237" y="42"/>
                    </a:lnTo>
                    <a:lnTo>
                      <a:pt x="216" y="21"/>
                    </a:lnTo>
                    <a:lnTo>
                      <a:pt x="172" y="8"/>
                    </a:lnTo>
                    <a:lnTo>
                      <a:pt x="164" y="29"/>
                    </a:lnTo>
                    <a:lnTo>
                      <a:pt x="150" y="16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Freeform 95"/>
              <p:cNvSpPr>
                <a:spLocks/>
              </p:cNvSpPr>
              <p:nvPr/>
            </p:nvSpPr>
            <p:spPr bwMode="auto">
              <a:xfrm>
                <a:off x="1821" y="2585"/>
                <a:ext cx="253" cy="185"/>
              </a:xfrm>
              <a:custGeom>
                <a:avLst/>
                <a:gdLst/>
                <a:ahLst/>
                <a:cxnLst>
                  <a:cxn ang="0">
                    <a:pos x="107" y="23"/>
                  </a:cxn>
                  <a:cxn ang="0">
                    <a:pos x="142" y="19"/>
                  </a:cxn>
                  <a:cxn ang="0">
                    <a:pos x="159" y="0"/>
                  </a:cxn>
                  <a:cxn ang="0">
                    <a:pos x="186" y="18"/>
                  </a:cxn>
                  <a:cxn ang="0">
                    <a:pos x="220" y="34"/>
                  </a:cxn>
                  <a:cxn ang="0">
                    <a:pos x="253" y="49"/>
                  </a:cxn>
                  <a:cxn ang="0">
                    <a:pos x="239" y="83"/>
                  </a:cxn>
                  <a:cxn ang="0">
                    <a:pos x="192" y="66"/>
                  </a:cxn>
                  <a:cxn ang="0">
                    <a:pos x="150" y="55"/>
                  </a:cxn>
                  <a:cxn ang="0">
                    <a:pos x="159" y="95"/>
                  </a:cxn>
                  <a:cxn ang="0">
                    <a:pos x="201" y="99"/>
                  </a:cxn>
                  <a:cxn ang="0">
                    <a:pos x="219" y="143"/>
                  </a:cxn>
                  <a:cxn ang="0">
                    <a:pos x="224" y="185"/>
                  </a:cxn>
                  <a:cxn ang="0">
                    <a:pos x="188" y="183"/>
                  </a:cxn>
                  <a:cxn ang="0">
                    <a:pos x="152" y="141"/>
                  </a:cxn>
                  <a:cxn ang="0">
                    <a:pos x="122" y="142"/>
                  </a:cxn>
                  <a:cxn ang="0">
                    <a:pos x="118" y="89"/>
                  </a:cxn>
                  <a:cxn ang="0">
                    <a:pos x="82" y="95"/>
                  </a:cxn>
                  <a:cxn ang="0">
                    <a:pos x="50" y="96"/>
                  </a:cxn>
                  <a:cxn ang="0">
                    <a:pos x="53" y="53"/>
                  </a:cxn>
                  <a:cxn ang="0">
                    <a:pos x="15" y="39"/>
                  </a:cxn>
                  <a:cxn ang="0">
                    <a:pos x="0" y="22"/>
                  </a:cxn>
                  <a:cxn ang="0">
                    <a:pos x="28" y="11"/>
                  </a:cxn>
                  <a:cxn ang="0">
                    <a:pos x="73" y="34"/>
                  </a:cxn>
                  <a:cxn ang="0">
                    <a:pos x="73" y="12"/>
                  </a:cxn>
                  <a:cxn ang="0">
                    <a:pos x="100" y="12"/>
                  </a:cxn>
                  <a:cxn ang="0">
                    <a:pos x="107" y="23"/>
                  </a:cxn>
                  <a:cxn ang="0">
                    <a:pos x="107" y="23"/>
                  </a:cxn>
                </a:cxnLst>
                <a:rect l="0" t="0" r="r" b="b"/>
                <a:pathLst>
                  <a:path w="253" h="185">
                    <a:moveTo>
                      <a:pt x="107" y="23"/>
                    </a:moveTo>
                    <a:lnTo>
                      <a:pt x="142" y="19"/>
                    </a:lnTo>
                    <a:lnTo>
                      <a:pt x="159" y="0"/>
                    </a:lnTo>
                    <a:lnTo>
                      <a:pt x="186" y="18"/>
                    </a:lnTo>
                    <a:lnTo>
                      <a:pt x="220" y="34"/>
                    </a:lnTo>
                    <a:lnTo>
                      <a:pt x="253" y="49"/>
                    </a:lnTo>
                    <a:lnTo>
                      <a:pt x="239" y="83"/>
                    </a:lnTo>
                    <a:lnTo>
                      <a:pt x="192" y="66"/>
                    </a:lnTo>
                    <a:lnTo>
                      <a:pt x="150" y="55"/>
                    </a:lnTo>
                    <a:lnTo>
                      <a:pt x="159" y="95"/>
                    </a:lnTo>
                    <a:lnTo>
                      <a:pt x="201" y="99"/>
                    </a:lnTo>
                    <a:lnTo>
                      <a:pt x="219" y="143"/>
                    </a:lnTo>
                    <a:lnTo>
                      <a:pt x="224" y="185"/>
                    </a:lnTo>
                    <a:lnTo>
                      <a:pt x="188" y="183"/>
                    </a:lnTo>
                    <a:lnTo>
                      <a:pt x="152" y="141"/>
                    </a:lnTo>
                    <a:lnTo>
                      <a:pt x="122" y="142"/>
                    </a:lnTo>
                    <a:lnTo>
                      <a:pt x="118" y="89"/>
                    </a:lnTo>
                    <a:lnTo>
                      <a:pt x="82" y="95"/>
                    </a:lnTo>
                    <a:lnTo>
                      <a:pt x="50" y="96"/>
                    </a:lnTo>
                    <a:lnTo>
                      <a:pt x="53" y="53"/>
                    </a:lnTo>
                    <a:lnTo>
                      <a:pt x="15" y="39"/>
                    </a:lnTo>
                    <a:lnTo>
                      <a:pt x="0" y="22"/>
                    </a:lnTo>
                    <a:lnTo>
                      <a:pt x="28" y="11"/>
                    </a:lnTo>
                    <a:lnTo>
                      <a:pt x="73" y="34"/>
                    </a:lnTo>
                    <a:lnTo>
                      <a:pt x="73" y="12"/>
                    </a:lnTo>
                    <a:lnTo>
                      <a:pt x="100" y="12"/>
                    </a:lnTo>
                    <a:lnTo>
                      <a:pt x="107" y="23"/>
                    </a:lnTo>
                    <a:lnTo>
                      <a:pt x="107" y="23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Freeform 96"/>
              <p:cNvSpPr>
                <a:spLocks/>
              </p:cNvSpPr>
              <p:nvPr/>
            </p:nvSpPr>
            <p:spPr bwMode="auto">
              <a:xfrm>
                <a:off x="1719" y="2948"/>
                <a:ext cx="380" cy="323"/>
              </a:xfrm>
              <a:custGeom>
                <a:avLst/>
                <a:gdLst/>
                <a:ahLst/>
                <a:cxnLst>
                  <a:cxn ang="0">
                    <a:pos x="160" y="45"/>
                  </a:cxn>
                  <a:cxn ang="0">
                    <a:pos x="212" y="33"/>
                  </a:cxn>
                  <a:cxn ang="0">
                    <a:pos x="241" y="0"/>
                  </a:cxn>
                  <a:cxn ang="0">
                    <a:pos x="281" y="31"/>
                  </a:cxn>
                  <a:cxn ang="0">
                    <a:pos x="331" y="58"/>
                  </a:cxn>
                  <a:cxn ang="0">
                    <a:pos x="380" y="83"/>
                  </a:cxn>
                  <a:cxn ang="0">
                    <a:pos x="354" y="142"/>
                  </a:cxn>
                  <a:cxn ang="0">
                    <a:pos x="285" y="115"/>
                  </a:cxn>
                  <a:cxn ang="0">
                    <a:pos x="222" y="99"/>
                  </a:cxn>
                  <a:cxn ang="0">
                    <a:pos x="235" y="170"/>
                  </a:cxn>
                  <a:cxn ang="0">
                    <a:pos x="294" y="170"/>
                  </a:cxn>
                  <a:cxn ang="0">
                    <a:pos x="318" y="245"/>
                  </a:cxn>
                  <a:cxn ang="0">
                    <a:pos x="322" y="315"/>
                  </a:cxn>
                  <a:cxn ang="0">
                    <a:pos x="271" y="323"/>
                  </a:cxn>
                  <a:cxn ang="0">
                    <a:pos x="223" y="256"/>
                  </a:cxn>
                  <a:cxn ang="0">
                    <a:pos x="181" y="265"/>
                  </a:cxn>
                  <a:cxn ang="0">
                    <a:pos x="175" y="166"/>
                  </a:cxn>
                  <a:cxn ang="0">
                    <a:pos x="123" y="185"/>
                  </a:cxn>
                  <a:cxn ang="0">
                    <a:pos x="78" y="195"/>
                  </a:cxn>
                  <a:cxn ang="0">
                    <a:pos x="80" y="108"/>
                  </a:cxn>
                  <a:cxn ang="0">
                    <a:pos x="22" y="82"/>
                  </a:cxn>
                  <a:cxn ang="0">
                    <a:pos x="0" y="50"/>
                  </a:cxn>
                  <a:cxn ang="0">
                    <a:pos x="38" y="23"/>
                  </a:cxn>
                  <a:cxn ang="0">
                    <a:pos x="109" y="68"/>
                  </a:cxn>
                  <a:cxn ang="0">
                    <a:pos x="108" y="24"/>
                  </a:cxn>
                  <a:cxn ang="0">
                    <a:pos x="148" y="22"/>
                  </a:cxn>
                  <a:cxn ang="0">
                    <a:pos x="160" y="45"/>
                  </a:cxn>
                  <a:cxn ang="0">
                    <a:pos x="160" y="45"/>
                  </a:cxn>
                </a:cxnLst>
                <a:rect l="0" t="0" r="r" b="b"/>
                <a:pathLst>
                  <a:path w="380" h="323">
                    <a:moveTo>
                      <a:pt x="160" y="45"/>
                    </a:moveTo>
                    <a:lnTo>
                      <a:pt x="212" y="33"/>
                    </a:lnTo>
                    <a:lnTo>
                      <a:pt x="241" y="0"/>
                    </a:lnTo>
                    <a:lnTo>
                      <a:pt x="281" y="31"/>
                    </a:lnTo>
                    <a:lnTo>
                      <a:pt x="331" y="58"/>
                    </a:lnTo>
                    <a:lnTo>
                      <a:pt x="380" y="83"/>
                    </a:lnTo>
                    <a:lnTo>
                      <a:pt x="354" y="142"/>
                    </a:lnTo>
                    <a:lnTo>
                      <a:pt x="285" y="115"/>
                    </a:lnTo>
                    <a:lnTo>
                      <a:pt x="222" y="99"/>
                    </a:lnTo>
                    <a:lnTo>
                      <a:pt x="235" y="170"/>
                    </a:lnTo>
                    <a:lnTo>
                      <a:pt x="294" y="170"/>
                    </a:lnTo>
                    <a:lnTo>
                      <a:pt x="318" y="245"/>
                    </a:lnTo>
                    <a:lnTo>
                      <a:pt x="322" y="315"/>
                    </a:lnTo>
                    <a:lnTo>
                      <a:pt x="271" y="323"/>
                    </a:lnTo>
                    <a:lnTo>
                      <a:pt x="223" y="256"/>
                    </a:lnTo>
                    <a:lnTo>
                      <a:pt x="181" y="265"/>
                    </a:lnTo>
                    <a:lnTo>
                      <a:pt x="175" y="166"/>
                    </a:lnTo>
                    <a:lnTo>
                      <a:pt x="123" y="185"/>
                    </a:lnTo>
                    <a:lnTo>
                      <a:pt x="78" y="195"/>
                    </a:lnTo>
                    <a:lnTo>
                      <a:pt x="80" y="108"/>
                    </a:lnTo>
                    <a:lnTo>
                      <a:pt x="22" y="82"/>
                    </a:lnTo>
                    <a:lnTo>
                      <a:pt x="0" y="50"/>
                    </a:lnTo>
                    <a:lnTo>
                      <a:pt x="38" y="23"/>
                    </a:lnTo>
                    <a:lnTo>
                      <a:pt x="109" y="68"/>
                    </a:lnTo>
                    <a:lnTo>
                      <a:pt x="108" y="24"/>
                    </a:lnTo>
                    <a:lnTo>
                      <a:pt x="148" y="22"/>
                    </a:lnTo>
                    <a:lnTo>
                      <a:pt x="160" y="45"/>
                    </a:lnTo>
                    <a:lnTo>
                      <a:pt x="160" y="45"/>
                    </a:lnTo>
                    <a:close/>
                  </a:path>
                </a:pathLst>
              </a:custGeom>
              <a:solidFill>
                <a:srgbClr val="FF5C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Freeform 97"/>
              <p:cNvSpPr>
                <a:spLocks/>
              </p:cNvSpPr>
              <p:nvPr/>
            </p:nvSpPr>
            <p:spPr bwMode="auto">
              <a:xfrm>
                <a:off x="1810" y="2279"/>
                <a:ext cx="594" cy="1225"/>
              </a:xfrm>
              <a:custGeom>
                <a:avLst/>
                <a:gdLst/>
                <a:ahLst/>
                <a:cxnLst>
                  <a:cxn ang="0">
                    <a:pos x="376" y="938"/>
                  </a:cxn>
                  <a:cxn ang="0">
                    <a:pos x="473" y="846"/>
                  </a:cxn>
                  <a:cxn ang="0">
                    <a:pos x="539" y="742"/>
                  </a:cxn>
                  <a:cxn ang="0">
                    <a:pos x="502" y="768"/>
                  </a:cxn>
                  <a:cxn ang="0">
                    <a:pos x="373" y="847"/>
                  </a:cxn>
                  <a:cxn ang="0">
                    <a:pos x="471" y="568"/>
                  </a:cxn>
                  <a:cxn ang="0">
                    <a:pos x="594" y="434"/>
                  </a:cxn>
                  <a:cxn ang="0">
                    <a:pos x="506" y="508"/>
                  </a:cxn>
                  <a:cxn ang="0">
                    <a:pos x="437" y="445"/>
                  </a:cxn>
                  <a:cxn ang="0">
                    <a:pos x="446" y="553"/>
                  </a:cxn>
                  <a:cxn ang="0">
                    <a:pos x="371" y="612"/>
                  </a:cxn>
                  <a:cxn ang="0">
                    <a:pos x="434" y="368"/>
                  </a:cxn>
                  <a:cxn ang="0">
                    <a:pos x="535" y="244"/>
                  </a:cxn>
                  <a:cxn ang="0">
                    <a:pos x="432" y="344"/>
                  </a:cxn>
                  <a:cxn ang="0">
                    <a:pos x="369" y="244"/>
                  </a:cxn>
                  <a:cxn ang="0">
                    <a:pos x="375" y="200"/>
                  </a:cxn>
                  <a:cxn ang="0">
                    <a:pos x="372" y="99"/>
                  </a:cxn>
                  <a:cxn ang="0">
                    <a:pos x="366" y="127"/>
                  </a:cxn>
                  <a:cxn ang="0">
                    <a:pos x="310" y="111"/>
                  </a:cxn>
                  <a:cxn ang="0">
                    <a:pos x="330" y="7"/>
                  </a:cxn>
                  <a:cxn ang="0">
                    <a:pos x="253" y="46"/>
                  </a:cxn>
                  <a:cxn ang="0">
                    <a:pos x="303" y="139"/>
                  </a:cxn>
                  <a:cxn ang="0">
                    <a:pos x="265" y="144"/>
                  </a:cxn>
                  <a:cxn ang="0">
                    <a:pos x="187" y="144"/>
                  </a:cxn>
                  <a:cxn ang="0">
                    <a:pos x="323" y="252"/>
                  </a:cxn>
                  <a:cxn ang="0">
                    <a:pos x="232" y="291"/>
                  </a:cxn>
                  <a:cxn ang="0">
                    <a:pos x="204" y="285"/>
                  </a:cxn>
                  <a:cxn ang="0">
                    <a:pos x="117" y="292"/>
                  </a:cxn>
                  <a:cxn ang="0">
                    <a:pos x="179" y="299"/>
                  </a:cxn>
                  <a:cxn ang="0">
                    <a:pos x="307" y="446"/>
                  </a:cxn>
                  <a:cxn ang="0">
                    <a:pos x="224" y="595"/>
                  </a:cxn>
                  <a:cxn ang="0">
                    <a:pos x="196" y="500"/>
                  </a:cxn>
                  <a:cxn ang="0">
                    <a:pos x="139" y="531"/>
                  </a:cxn>
                  <a:cxn ang="0">
                    <a:pos x="118" y="522"/>
                  </a:cxn>
                  <a:cxn ang="0">
                    <a:pos x="0" y="509"/>
                  </a:cxn>
                  <a:cxn ang="0">
                    <a:pos x="92" y="560"/>
                  </a:cxn>
                  <a:cxn ang="0">
                    <a:pos x="201" y="627"/>
                  </a:cxn>
                  <a:cxn ang="0">
                    <a:pos x="297" y="905"/>
                  </a:cxn>
                  <a:cxn ang="0">
                    <a:pos x="219" y="815"/>
                  </a:cxn>
                  <a:cxn ang="0">
                    <a:pos x="195" y="799"/>
                  </a:cxn>
                  <a:cxn ang="0">
                    <a:pos x="134" y="825"/>
                  </a:cxn>
                  <a:cxn ang="0">
                    <a:pos x="94" y="759"/>
                  </a:cxn>
                  <a:cxn ang="0">
                    <a:pos x="60" y="825"/>
                  </a:cxn>
                  <a:cxn ang="0">
                    <a:pos x="44" y="846"/>
                  </a:cxn>
                  <a:cxn ang="0">
                    <a:pos x="185" y="889"/>
                  </a:cxn>
                  <a:cxn ang="0">
                    <a:pos x="55" y="894"/>
                  </a:cxn>
                  <a:cxn ang="0">
                    <a:pos x="222" y="908"/>
                  </a:cxn>
                  <a:cxn ang="0">
                    <a:pos x="283" y="1225"/>
                  </a:cxn>
                  <a:cxn ang="0">
                    <a:pos x="375" y="1221"/>
                  </a:cxn>
                </a:cxnLst>
                <a:rect l="0" t="0" r="r" b="b"/>
                <a:pathLst>
                  <a:path w="594" h="1225">
                    <a:moveTo>
                      <a:pt x="375" y="1221"/>
                    </a:moveTo>
                    <a:lnTo>
                      <a:pt x="376" y="938"/>
                    </a:lnTo>
                    <a:lnTo>
                      <a:pt x="425" y="868"/>
                    </a:lnTo>
                    <a:lnTo>
                      <a:pt x="473" y="846"/>
                    </a:lnTo>
                    <a:lnTo>
                      <a:pt x="516" y="794"/>
                    </a:lnTo>
                    <a:lnTo>
                      <a:pt x="539" y="742"/>
                    </a:lnTo>
                    <a:lnTo>
                      <a:pt x="533" y="726"/>
                    </a:lnTo>
                    <a:lnTo>
                      <a:pt x="502" y="768"/>
                    </a:lnTo>
                    <a:lnTo>
                      <a:pt x="470" y="804"/>
                    </a:lnTo>
                    <a:lnTo>
                      <a:pt x="373" y="847"/>
                    </a:lnTo>
                    <a:lnTo>
                      <a:pt x="373" y="682"/>
                    </a:lnTo>
                    <a:lnTo>
                      <a:pt x="471" y="568"/>
                    </a:lnTo>
                    <a:lnTo>
                      <a:pt x="535" y="504"/>
                    </a:lnTo>
                    <a:lnTo>
                      <a:pt x="594" y="434"/>
                    </a:lnTo>
                    <a:lnTo>
                      <a:pt x="572" y="426"/>
                    </a:lnTo>
                    <a:lnTo>
                      <a:pt x="506" y="508"/>
                    </a:lnTo>
                    <a:lnTo>
                      <a:pt x="472" y="535"/>
                    </a:lnTo>
                    <a:lnTo>
                      <a:pt x="437" y="445"/>
                    </a:lnTo>
                    <a:lnTo>
                      <a:pt x="439" y="473"/>
                    </a:lnTo>
                    <a:lnTo>
                      <a:pt x="446" y="553"/>
                    </a:lnTo>
                    <a:lnTo>
                      <a:pt x="425" y="573"/>
                    </a:lnTo>
                    <a:lnTo>
                      <a:pt x="371" y="612"/>
                    </a:lnTo>
                    <a:lnTo>
                      <a:pt x="369" y="448"/>
                    </a:lnTo>
                    <a:lnTo>
                      <a:pt x="434" y="368"/>
                    </a:lnTo>
                    <a:lnTo>
                      <a:pt x="483" y="309"/>
                    </a:lnTo>
                    <a:lnTo>
                      <a:pt x="535" y="244"/>
                    </a:lnTo>
                    <a:lnTo>
                      <a:pt x="500" y="267"/>
                    </a:lnTo>
                    <a:lnTo>
                      <a:pt x="432" y="344"/>
                    </a:lnTo>
                    <a:lnTo>
                      <a:pt x="367" y="373"/>
                    </a:lnTo>
                    <a:lnTo>
                      <a:pt x="369" y="244"/>
                    </a:lnTo>
                    <a:lnTo>
                      <a:pt x="426" y="169"/>
                    </a:lnTo>
                    <a:lnTo>
                      <a:pt x="375" y="200"/>
                    </a:lnTo>
                    <a:lnTo>
                      <a:pt x="383" y="142"/>
                    </a:lnTo>
                    <a:lnTo>
                      <a:pt x="372" y="99"/>
                    </a:lnTo>
                    <a:lnTo>
                      <a:pt x="352" y="78"/>
                    </a:lnTo>
                    <a:lnTo>
                      <a:pt x="366" y="127"/>
                    </a:lnTo>
                    <a:lnTo>
                      <a:pt x="344" y="217"/>
                    </a:lnTo>
                    <a:lnTo>
                      <a:pt x="310" y="111"/>
                    </a:lnTo>
                    <a:lnTo>
                      <a:pt x="348" y="0"/>
                    </a:lnTo>
                    <a:lnTo>
                      <a:pt x="330" y="7"/>
                    </a:lnTo>
                    <a:lnTo>
                      <a:pt x="292" y="95"/>
                    </a:lnTo>
                    <a:lnTo>
                      <a:pt x="253" y="46"/>
                    </a:lnTo>
                    <a:lnTo>
                      <a:pt x="240" y="67"/>
                    </a:lnTo>
                    <a:lnTo>
                      <a:pt x="303" y="139"/>
                    </a:lnTo>
                    <a:lnTo>
                      <a:pt x="319" y="208"/>
                    </a:lnTo>
                    <a:lnTo>
                      <a:pt x="265" y="144"/>
                    </a:lnTo>
                    <a:lnTo>
                      <a:pt x="213" y="129"/>
                    </a:lnTo>
                    <a:lnTo>
                      <a:pt x="187" y="144"/>
                    </a:lnTo>
                    <a:lnTo>
                      <a:pt x="253" y="154"/>
                    </a:lnTo>
                    <a:lnTo>
                      <a:pt x="323" y="252"/>
                    </a:lnTo>
                    <a:lnTo>
                      <a:pt x="319" y="369"/>
                    </a:lnTo>
                    <a:lnTo>
                      <a:pt x="232" y="291"/>
                    </a:lnTo>
                    <a:lnTo>
                      <a:pt x="208" y="209"/>
                    </a:lnTo>
                    <a:lnTo>
                      <a:pt x="204" y="285"/>
                    </a:lnTo>
                    <a:lnTo>
                      <a:pt x="155" y="275"/>
                    </a:lnTo>
                    <a:lnTo>
                      <a:pt x="117" y="292"/>
                    </a:lnTo>
                    <a:lnTo>
                      <a:pt x="101" y="301"/>
                    </a:lnTo>
                    <a:lnTo>
                      <a:pt x="179" y="299"/>
                    </a:lnTo>
                    <a:lnTo>
                      <a:pt x="240" y="334"/>
                    </a:lnTo>
                    <a:lnTo>
                      <a:pt x="307" y="446"/>
                    </a:lnTo>
                    <a:lnTo>
                      <a:pt x="303" y="653"/>
                    </a:lnTo>
                    <a:lnTo>
                      <a:pt x="224" y="595"/>
                    </a:lnTo>
                    <a:lnTo>
                      <a:pt x="213" y="491"/>
                    </a:lnTo>
                    <a:lnTo>
                      <a:pt x="196" y="500"/>
                    </a:lnTo>
                    <a:lnTo>
                      <a:pt x="199" y="580"/>
                    </a:lnTo>
                    <a:lnTo>
                      <a:pt x="139" y="531"/>
                    </a:lnTo>
                    <a:lnTo>
                      <a:pt x="115" y="439"/>
                    </a:lnTo>
                    <a:lnTo>
                      <a:pt x="118" y="522"/>
                    </a:lnTo>
                    <a:lnTo>
                      <a:pt x="93" y="535"/>
                    </a:lnTo>
                    <a:lnTo>
                      <a:pt x="0" y="509"/>
                    </a:lnTo>
                    <a:lnTo>
                      <a:pt x="34" y="532"/>
                    </a:lnTo>
                    <a:lnTo>
                      <a:pt x="92" y="560"/>
                    </a:lnTo>
                    <a:lnTo>
                      <a:pt x="126" y="555"/>
                    </a:lnTo>
                    <a:lnTo>
                      <a:pt x="201" y="627"/>
                    </a:lnTo>
                    <a:lnTo>
                      <a:pt x="297" y="744"/>
                    </a:lnTo>
                    <a:lnTo>
                      <a:pt x="297" y="905"/>
                    </a:lnTo>
                    <a:lnTo>
                      <a:pt x="236" y="877"/>
                    </a:lnTo>
                    <a:lnTo>
                      <a:pt x="219" y="815"/>
                    </a:lnTo>
                    <a:lnTo>
                      <a:pt x="181" y="741"/>
                    </a:lnTo>
                    <a:lnTo>
                      <a:pt x="195" y="799"/>
                    </a:lnTo>
                    <a:lnTo>
                      <a:pt x="205" y="858"/>
                    </a:lnTo>
                    <a:lnTo>
                      <a:pt x="134" y="825"/>
                    </a:lnTo>
                    <a:lnTo>
                      <a:pt x="107" y="738"/>
                    </a:lnTo>
                    <a:lnTo>
                      <a:pt x="94" y="759"/>
                    </a:lnTo>
                    <a:lnTo>
                      <a:pt x="107" y="813"/>
                    </a:lnTo>
                    <a:lnTo>
                      <a:pt x="60" y="825"/>
                    </a:lnTo>
                    <a:lnTo>
                      <a:pt x="9" y="784"/>
                    </a:lnTo>
                    <a:lnTo>
                      <a:pt x="44" y="846"/>
                    </a:lnTo>
                    <a:lnTo>
                      <a:pt x="115" y="849"/>
                    </a:lnTo>
                    <a:lnTo>
                      <a:pt x="185" y="889"/>
                    </a:lnTo>
                    <a:lnTo>
                      <a:pt x="144" y="911"/>
                    </a:lnTo>
                    <a:lnTo>
                      <a:pt x="55" y="894"/>
                    </a:lnTo>
                    <a:lnTo>
                      <a:pt x="128" y="926"/>
                    </a:lnTo>
                    <a:lnTo>
                      <a:pt x="222" y="908"/>
                    </a:lnTo>
                    <a:lnTo>
                      <a:pt x="290" y="986"/>
                    </a:lnTo>
                    <a:lnTo>
                      <a:pt x="283" y="1225"/>
                    </a:lnTo>
                    <a:lnTo>
                      <a:pt x="375" y="1221"/>
                    </a:lnTo>
                    <a:lnTo>
                      <a:pt x="375" y="122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Freeform 98"/>
              <p:cNvSpPr>
                <a:spLocks/>
              </p:cNvSpPr>
              <p:nvPr/>
            </p:nvSpPr>
            <p:spPr bwMode="auto">
              <a:xfrm>
                <a:off x="2191" y="2374"/>
                <a:ext cx="121" cy="111"/>
              </a:xfrm>
              <a:custGeom>
                <a:avLst/>
                <a:gdLst/>
                <a:ahLst/>
                <a:cxnLst>
                  <a:cxn ang="0">
                    <a:pos x="0" y="109"/>
                  </a:cxn>
                  <a:cxn ang="0">
                    <a:pos x="45" y="59"/>
                  </a:cxn>
                  <a:cxn ang="0">
                    <a:pos x="77" y="9"/>
                  </a:cxn>
                  <a:cxn ang="0">
                    <a:pos x="96" y="0"/>
                  </a:cxn>
                  <a:cxn ang="0">
                    <a:pos x="85" y="18"/>
                  </a:cxn>
                  <a:cxn ang="0">
                    <a:pos x="59" y="54"/>
                  </a:cxn>
                  <a:cxn ang="0">
                    <a:pos x="97" y="44"/>
                  </a:cxn>
                  <a:cxn ang="0">
                    <a:pos x="121" y="29"/>
                  </a:cxn>
                  <a:cxn ang="0">
                    <a:pos x="119" y="45"/>
                  </a:cxn>
                  <a:cxn ang="0">
                    <a:pos x="108" y="53"/>
                  </a:cxn>
                  <a:cxn ang="0">
                    <a:pos x="72" y="65"/>
                  </a:cxn>
                  <a:cxn ang="0">
                    <a:pos x="51" y="70"/>
                  </a:cxn>
                  <a:cxn ang="0">
                    <a:pos x="30" y="96"/>
                  </a:cxn>
                  <a:cxn ang="0">
                    <a:pos x="49" y="97"/>
                  </a:cxn>
                  <a:cxn ang="0">
                    <a:pos x="70" y="87"/>
                  </a:cxn>
                  <a:cxn ang="0">
                    <a:pos x="69" y="103"/>
                  </a:cxn>
                  <a:cxn ang="0">
                    <a:pos x="50" y="111"/>
                  </a:cxn>
                  <a:cxn ang="0">
                    <a:pos x="21" y="107"/>
                  </a:cxn>
                  <a:cxn ang="0">
                    <a:pos x="0" y="109"/>
                  </a:cxn>
                  <a:cxn ang="0">
                    <a:pos x="0" y="109"/>
                  </a:cxn>
                </a:cxnLst>
                <a:rect l="0" t="0" r="r" b="b"/>
                <a:pathLst>
                  <a:path w="121" h="111">
                    <a:moveTo>
                      <a:pt x="0" y="109"/>
                    </a:moveTo>
                    <a:lnTo>
                      <a:pt x="45" y="59"/>
                    </a:lnTo>
                    <a:lnTo>
                      <a:pt x="77" y="9"/>
                    </a:lnTo>
                    <a:lnTo>
                      <a:pt x="96" y="0"/>
                    </a:lnTo>
                    <a:lnTo>
                      <a:pt x="85" y="18"/>
                    </a:lnTo>
                    <a:lnTo>
                      <a:pt x="59" y="54"/>
                    </a:lnTo>
                    <a:lnTo>
                      <a:pt x="97" y="44"/>
                    </a:lnTo>
                    <a:lnTo>
                      <a:pt x="121" y="29"/>
                    </a:lnTo>
                    <a:lnTo>
                      <a:pt x="119" y="45"/>
                    </a:lnTo>
                    <a:lnTo>
                      <a:pt x="108" y="53"/>
                    </a:lnTo>
                    <a:lnTo>
                      <a:pt x="72" y="65"/>
                    </a:lnTo>
                    <a:lnTo>
                      <a:pt x="51" y="70"/>
                    </a:lnTo>
                    <a:lnTo>
                      <a:pt x="30" y="96"/>
                    </a:lnTo>
                    <a:lnTo>
                      <a:pt x="49" y="97"/>
                    </a:lnTo>
                    <a:lnTo>
                      <a:pt x="70" y="87"/>
                    </a:lnTo>
                    <a:lnTo>
                      <a:pt x="69" y="103"/>
                    </a:lnTo>
                    <a:lnTo>
                      <a:pt x="50" y="111"/>
                    </a:lnTo>
                    <a:lnTo>
                      <a:pt x="21" y="107"/>
                    </a:lnTo>
                    <a:lnTo>
                      <a:pt x="0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Freeform 99"/>
              <p:cNvSpPr>
                <a:spLocks/>
              </p:cNvSpPr>
              <p:nvPr/>
            </p:nvSpPr>
            <p:spPr bwMode="auto">
              <a:xfrm>
                <a:off x="2183" y="2365"/>
                <a:ext cx="53" cy="8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33" y="33"/>
                  </a:cxn>
                  <a:cxn ang="0">
                    <a:pos x="53" y="0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3" h="80">
                    <a:moveTo>
                      <a:pt x="0" y="80"/>
                    </a:moveTo>
                    <a:lnTo>
                      <a:pt x="33" y="33"/>
                    </a:lnTo>
                    <a:lnTo>
                      <a:pt x="53" y="0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Freeform 100"/>
              <p:cNvSpPr>
                <a:spLocks/>
              </p:cNvSpPr>
              <p:nvPr/>
            </p:nvSpPr>
            <p:spPr bwMode="auto">
              <a:xfrm>
                <a:off x="2162" y="2248"/>
                <a:ext cx="83" cy="188"/>
              </a:xfrm>
              <a:custGeom>
                <a:avLst/>
                <a:gdLst/>
                <a:ahLst/>
                <a:cxnLst>
                  <a:cxn ang="0">
                    <a:pos x="50" y="140"/>
                  </a:cxn>
                  <a:cxn ang="0">
                    <a:pos x="33" y="152"/>
                  </a:cxn>
                  <a:cxn ang="0">
                    <a:pos x="23" y="93"/>
                  </a:cxn>
                  <a:cxn ang="0">
                    <a:pos x="46" y="53"/>
                  </a:cxn>
                  <a:cxn ang="0">
                    <a:pos x="83" y="40"/>
                  </a:cxn>
                  <a:cxn ang="0">
                    <a:pos x="61" y="37"/>
                  </a:cxn>
                  <a:cxn ang="0">
                    <a:pos x="38" y="50"/>
                  </a:cxn>
                  <a:cxn ang="0">
                    <a:pos x="47" y="18"/>
                  </a:cxn>
                  <a:cxn ang="0">
                    <a:pos x="34" y="0"/>
                  </a:cxn>
                  <a:cxn ang="0">
                    <a:pos x="35" y="23"/>
                  </a:cxn>
                  <a:cxn ang="0">
                    <a:pos x="16" y="82"/>
                  </a:cxn>
                  <a:cxn ang="0">
                    <a:pos x="11" y="64"/>
                  </a:cxn>
                  <a:cxn ang="0">
                    <a:pos x="0" y="52"/>
                  </a:cxn>
                  <a:cxn ang="0">
                    <a:pos x="9" y="92"/>
                  </a:cxn>
                  <a:cxn ang="0">
                    <a:pos x="22" y="171"/>
                  </a:cxn>
                  <a:cxn ang="0">
                    <a:pos x="27" y="188"/>
                  </a:cxn>
                  <a:cxn ang="0">
                    <a:pos x="58" y="157"/>
                  </a:cxn>
                  <a:cxn ang="0">
                    <a:pos x="72" y="116"/>
                  </a:cxn>
                  <a:cxn ang="0">
                    <a:pos x="50" y="140"/>
                  </a:cxn>
                  <a:cxn ang="0">
                    <a:pos x="50" y="140"/>
                  </a:cxn>
                </a:cxnLst>
                <a:rect l="0" t="0" r="r" b="b"/>
                <a:pathLst>
                  <a:path w="83" h="188">
                    <a:moveTo>
                      <a:pt x="50" y="140"/>
                    </a:moveTo>
                    <a:lnTo>
                      <a:pt x="33" y="152"/>
                    </a:lnTo>
                    <a:lnTo>
                      <a:pt x="23" y="93"/>
                    </a:lnTo>
                    <a:lnTo>
                      <a:pt x="46" y="53"/>
                    </a:lnTo>
                    <a:lnTo>
                      <a:pt x="83" y="40"/>
                    </a:lnTo>
                    <a:lnTo>
                      <a:pt x="61" y="37"/>
                    </a:lnTo>
                    <a:lnTo>
                      <a:pt x="38" y="50"/>
                    </a:lnTo>
                    <a:lnTo>
                      <a:pt x="47" y="18"/>
                    </a:lnTo>
                    <a:lnTo>
                      <a:pt x="34" y="0"/>
                    </a:lnTo>
                    <a:lnTo>
                      <a:pt x="35" y="23"/>
                    </a:lnTo>
                    <a:lnTo>
                      <a:pt x="16" y="82"/>
                    </a:lnTo>
                    <a:lnTo>
                      <a:pt x="11" y="64"/>
                    </a:lnTo>
                    <a:lnTo>
                      <a:pt x="0" y="52"/>
                    </a:lnTo>
                    <a:lnTo>
                      <a:pt x="9" y="92"/>
                    </a:lnTo>
                    <a:lnTo>
                      <a:pt x="22" y="171"/>
                    </a:lnTo>
                    <a:lnTo>
                      <a:pt x="27" y="188"/>
                    </a:lnTo>
                    <a:lnTo>
                      <a:pt x="58" y="157"/>
                    </a:lnTo>
                    <a:lnTo>
                      <a:pt x="72" y="116"/>
                    </a:lnTo>
                    <a:lnTo>
                      <a:pt x="50" y="140"/>
                    </a:lnTo>
                    <a:lnTo>
                      <a:pt x="50" y="1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5" name="Freeform 101"/>
              <p:cNvSpPr>
                <a:spLocks/>
              </p:cNvSpPr>
              <p:nvPr/>
            </p:nvSpPr>
            <p:spPr bwMode="auto">
              <a:xfrm>
                <a:off x="2082" y="2280"/>
                <a:ext cx="41" cy="91"/>
              </a:xfrm>
              <a:custGeom>
                <a:avLst/>
                <a:gdLst/>
                <a:ahLst/>
                <a:cxnLst>
                  <a:cxn ang="0">
                    <a:pos x="41" y="72"/>
                  </a:cxn>
                  <a:cxn ang="0">
                    <a:pos x="32" y="28"/>
                  </a:cxn>
                  <a:cxn ang="0">
                    <a:pos x="8" y="0"/>
                  </a:cxn>
                  <a:cxn ang="0">
                    <a:pos x="0" y="11"/>
                  </a:cxn>
                  <a:cxn ang="0">
                    <a:pos x="18" y="30"/>
                  </a:cxn>
                  <a:cxn ang="0">
                    <a:pos x="32" y="91"/>
                  </a:cxn>
                  <a:cxn ang="0">
                    <a:pos x="41" y="72"/>
                  </a:cxn>
                  <a:cxn ang="0">
                    <a:pos x="41" y="72"/>
                  </a:cxn>
                </a:cxnLst>
                <a:rect l="0" t="0" r="r" b="b"/>
                <a:pathLst>
                  <a:path w="41" h="91">
                    <a:moveTo>
                      <a:pt x="41" y="72"/>
                    </a:moveTo>
                    <a:lnTo>
                      <a:pt x="32" y="28"/>
                    </a:lnTo>
                    <a:lnTo>
                      <a:pt x="8" y="0"/>
                    </a:lnTo>
                    <a:lnTo>
                      <a:pt x="0" y="11"/>
                    </a:lnTo>
                    <a:lnTo>
                      <a:pt x="18" y="30"/>
                    </a:lnTo>
                    <a:lnTo>
                      <a:pt x="32" y="91"/>
                    </a:lnTo>
                    <a:lnTo>
                      <a:pt x="41" y="72"/>
                    </a:lnTo>
                    <a:lnTo>
                      <a:pt x="41" y="7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6" name="Freeform 102"/>
              <p:cNvSpPr>
                <a:spLocks/>
              </p:cNvSpPr>
              <p:nvPr/>
            </p:nvSpPr>
            <p:spPr bwMode="auto">
              <a:xfrm>
                <a:off x="2015" y="2273"/>
                <a:ext cx="65" cy="91"/>
              </a:xfrm>
              <a:custGeom>
                <a:avLst/>
                <a:gdLst/>
                <a:ahLst/>
                <a:cxnLst>
                  <a:cxn ang="0">
                    <a:pos x="54" y="65"/>
                  </a:cxn>
                  <a:cxn ang="0">
                    <a:pos x="51" y="27"/>
                  </a:cxn>
                  <a:cxn ang="0">
                    <a:pos x="38" y="0"/>
                  </a:cxn>
                  <a:cxn ang="0">
                    <a:pos x="25" y="10"/>
                  </a:cxn>
                  <a:cxn ang="0">
                    <a:pos x="37" y="19"/>
                  </a:cxn>
                  <a:cxn ang="0">
                    <a:pos x="39" y="61"/>
                  </a:cxn>
                  <a:cxn ang="0">
                    <a:pos x="9" y="44"/>
                  </a:cxn>
                  <a:cxn ang="0">
                    <a:pos x="0" y="59"/>
                  </a:cxn>
                  <a:cxn ang="0">
                    <a:pos x="65" y="91"/>
                  </a:cxn>
                  <a:cxn ang="0">
                    <a:pos x="54" y="65"/>
                  </a:cxn>
                  <a:cxn ang="0">
                    <a:pos x="54" y="65"/>
                  </a:cxn>
                </a:cxnLst>
                <a:rect l="0" t="0" r="r" b="b"/>
                <a:pathLst>
                  <a:path w="65" h="91">
                    <a:moveTo>
                      <a:pt x="54" y="65"/>
                    </a:moveTo>
                    <a:lnTo>
                      <a:pt x="51" y="27"/>
                    </a:lnTo>
                    <a:lnTo>
                      <a:pt x="38" y="0"/>
                    </a:lnTo>
                    <a:lnTo>
                      <a:pt x="25" y="10"/>
                    </a:lnTo>
                    <a:lnTo>
                      <a:pt x="37" y="19"/>
                    </a:lnTo>
                    <a:lnTo>
                      <a:pt x="39" y="61"/>
                    </a:lnTo>
                    <a:lnTo>
                      <a:pt x="9" y="44"/>
                    </a:lnTo>
                    <a:lnTo>
                      <a:pt x="0" y="59"/>
                    </a:lnTo>
                    <a:lnTo>
                      <a:pt x="65" y="91"/>
                    </a:lnTo>
                    <a:lnTo>
                      <a:pt x="54" y="65"/>
                    </a:lnTo>
                    <a:lnTo>
                      <a:pt x="54" y="65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7" name="Freeform 103"/>
              <p:cNvSpPr>
                <a:spLocks/>
              </p:cNvSpPr>
              <p:nvPr/>
            </p:nvSpPr>
            <p:spPr bwMode="auto">
              <a:xfrm>
                <a:off x="1977" y="2355"/>
                <a:ext cx="96" cy="95"/>
              </a:xfrm>
              <a:custGeom>
                <a:avLst/>
                <a:gdLst/>
                <a:ahLst/>
                <a:cxnLst>
                  <a:cxn ang="0">
                    <a:pos x="96" y="79"/>
                  </a:cxn>
                  <a:cxn ang="0">
                    <a:pos x="85" y="37"/>
                  </a:cxn>
                  <a:cxn ang="0">
                    <a:pos x="69" y="22"/>
                  </a:cxn>
                  <a:cxn ang="0">
                    <a:pos x="78" y="62"/>
                  </a:cxn>
                  <a:cxn ang="0">
                    <a:pos x="51" y="61"/>
                  </a:cxn>
                  <a:cxn ang="0">
                    <a:pos x="33" y="11"/>
                  </a:cxn>
                  <a:cxn ang="0">
                    <a:pos x="17" y="0"/>
                  </a:cxn>
                  <a:cxn ang="0">
                    <a:pos x="31" y="43"/>
                  </a:cxn>
                  <a:cxn ang="0">
                    <a:pos x="0" y="38"/>
                  </a:cxn>
                  <a:cxn ang="0">
                    <a:pos x="7" y="52"/>
                  </a:cxn>
                  <a:cxn ang="0">
                    <a:pos x="33" y="63"/>
                  </a:cxn>
                  <a:cxn ang="0">
                    <a:pos x="61" y="77"/>
                  </a:cxn>
                  <a:cxn ang="0">
                    <a:pos x="41" y="85"/>
                  </a:cxn>
                  <a:cxn ang="0">
                    <a:pos x="50" y="95"/>
                  </a:cxn>
                  <a:cxn ang="0">
                    <a:pos x="96" y="79"/>
                  </a:cxn>
                  <a:cxn ang="0">
                    <a:pos x="96" y="79"/>
                  </a:cxn>
                </a:cxnLst>
                <a:rect l="0" t="0" r="r" b="b"/>
                <a:pathLst>
                  <a:path w="96" h="95">
                    <a:moveTo>
                      <a:pt x="96" y="79"/>
                    </a:moveTo>
                    <a:lnTo>
                      <a:pt x="85" y="37"/>
                    </a:lnTo>
                    <a:lnTo>
                      <a:pt x="69" y="22"/>
                    </a:lnTo>
                    <a:lnTo>
                      <a:pt x="78" y="62"/>
                    </a:lnTo>
                    <a:lnTo>
                      <a:pt x="51" y="61"/>
                    </a:lnTo>
                    <a:lnTo>
                      <a:pt x="33" y="11"/>
                    </a:lnTo>
                    <a:lnTo>
                      <a:pt x="17" y="0"/>
                    </a:lnTo>
                    <a:lnTo>
                      <a:pt x="31" y="43"/>
                    </a:lnTo>
                    <a:lnTo>
                      <a:pt x="0" y="38"/>
                    </a:lnTo>
                    <a:lnTo>
                      <a:pt x="7" y="52"/>
                    </a:lnTo>
                    <a:lnTo>
                      <a:pt x="33" y="63"/>
                    </a:lnTo>
                    <a:lnTo>
                      <a:pt x="61" y="77"/>
                    </a:lnTo>
                    <a:lnTo>
                      <a:pt x="41" y="85"/>
                    </a:lnTo>
                    <a:lnTo>
                      <a:pt x="50" y="95"/>
                    </a:lnTo>
                    <a:lnTo>
                      <a:pt x="96" y="79"/>
                    </a:lnTo>
                    <a:lnTo>
                      <a:pt x="96" y="7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8" name="Freeform 104"/>
              <p:cNvSpPr>
                <a:spLocks/>
              </p:cNvSpPr>
              <p:nvPr/>
            </p:nvSpPr>
            <p:spPr bwMode="auto">
              <a:xfrm>
                <a:off x="1968" y="2464"/>
                <a:ext cx="59" cy="94"/>
              </a:xfrm>
              <a:custGeom>
                <a:avLst/>
                <a:gdLst/>
                <a:ahLst/>
                <a:cxnLst>
                  <a:cxn ang="0">
                    <a:pos x="56" y="68"/>
                  </a:cxn>
                  <a:cxn ang="0">
                    <a:pos x="31" y="0"/>
                  </a:cxn>
                  <a:cxn ang="0">
                    <a:pos x="20" y="2"/>
                  </a:cxn>
                  <a:cxn ang="0">
                    <a:pos x="36" y="39"/>
                  </a:cxn>
                  <a:cxn ang="0">
                    <a:pos x="9" y="14"/>
                  </a:cxn>
                  <a:cxn ang="0">
                    <a:pos x="0" y="19"/>
                  </a:cxn>
                  <a:cxn ang="0">
                    <a:pos x="28" y="53"/>
                  </a:cxn>
                  <a:cxn ang="0">
                    <a:pos x="59" y="94"/>
                  </a:cxn>
                  <a:cxn ang="0">
                    <a:pos x="56" y="68"/>
                  </a:cxn>
                  <a:cxn ang="0">
                    <a:pos x="56" y="68"/>
                  </a:cxn>
                </a:cxnLst>
                <a:rect l="0" t="0" r="r" b="b"/>
                <a:pathLst>
                  <a:path w="59" h="94">
                    <a:moveTo>
                      <a:pt x="56" y="68"/>
                    </a:moveTo>
                    <a:lnTo>
                      <a:pt x="31" y="0"/>
                    </a:lnTo>
                    <a:lnTo>
                      <a:pt x="20" y="2"/>
                    </a:lnTo>
                    <a:lnTo>
                      <a:pt x="36" y="39"/>
                    </a:lnTo>
                    <a:lnTo>
                      <a:pt x="9" y="14"/>
                    </a:lnTo>
                    <a:lnTo>
                      <a:pt x="0" y="19"/>
                    </a:lnTo>
                    <a:lnTo>
                      <a:pt x="28" y="53"/>
                    </a:lnTo>
                    <a:lnTo>
                      <a:pt x="59" y="94"/>
                    </a:lnTo>
                    <a:lnTo>
                      <a:pt x="56" y="68"/>
                    </a:lnTo>
                    <a:lnTo>
                      <a:pt x="56" y="6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105"/>
              <p:cNvSpPr>
                <a:spLocks/>
              </p:cNvSpPr>
              <p:nvPr/>
            </p:nvSpPr>
            <p:spPr bwMode="auto">
              <a:xfrm>
                <a:off x="1862" y="2526"/>
                <a:ext cx="116" cy="92"/>
              </a:xfrm>
              <a:custGeom>
                <a:avLst/>
                <a:gdLst/>
                <a:ahLst/>
                <a:cxnLst>
                  <a:cxn ang="0">
                    <a:pos x="101" y="38"/>
                  </a:cxn>
                  <a:cxn ang="0">
                    <a:pos x="77" y="17"/>
                  </a:cxn>
                  <a:cxn ang="0">
                    <a:pos x="29" y="0"/>
                  </a:cxn>
                  <a:cxn ang="0">
                    <a:pos x="21" y="12"/>
                  </a:cxn>
                  <a:cxn ang="0">
                    <a:pos x="48" y="20"/>
                  </a:cxn>
                  <a:cxn ang="0">
                    <a:pos x="82" y="40"/>
                  </a:cxn>
                  <a:cxn ang="0">
                    <a:pos x="45" y="40"/>
                  </a:cxn>
                  <a:cxn ang="0">
                    <a:pos x="0" y="27"/>
                  </a:cxn>
                  <a:cxn ang="0">
                    <a:pos x="0" y="44"/>
                  </a:cxn>
                  <a:cxn ang="0">
                    <a:pos x="37" y="54"/>
                  </a:cxn>
                  <a:cxn ang="0">
                    <a:pos x="28" y="70"/>
                  </a:cxn>
                  <a:cxn ang="0">
                    <a:pos x="5" y="79"/>
                  </a:cxn>
                  <a:cxn ang="0">
                    <a:pos x="9" y="92"/>
                  </a:cxn>
                  <a:cxn ang="0">
                    <a:pos x="38" y="75"/>
                  </a:cxn>
                  <a:cxn ang="0">
                    <a:pos x="71" y="55"/>
                  </a:cxn>
                  <a:cxn ang="0">
                    <a:pos x="116" y="47"/>
                  </a:cxn>
                  <a:cxn ang="0">
                    <a:pos x="101" y="38"/>
                  </a:cxn>
                  <a:cxn ang="0">
                    <a:pos x="101" y="38"/>
                  </a:cxn>
                </a:cxnLst>
                <a:rect l="0" t="0" r="r" b="b"/>
                <a:pathLst>
                  <a:path w="116" h="92">
                    <a:moveTo>
                      <a:pt x="101" y="38"/>
                    </a:moveTo>
                    <a:lnTo>
                      <a:pt x="77" y="17"/>
                    </a:lnTo>
                    <a:lnTo>
                      <a:pt x="29" y="0"/>
                    </a:lnTo>
                    <a:lnTo>
                      <a:pt x="21" y="12"/>
                    </a:lnTo>
                    <a:lnTo>
                      <a:pt x="48" y="20"/>
                    </a:lnTo>
                    <a:lnTo>
                      <a:pt x="82" y="40"/>
                    </a:lnTo>
                    <a:lnTo>
                      <a:pt x="45" y="40"/>
                    </a:lnTo>
                    <a:lnTo>
                      <a:pt x="0" y="27"/>
                    </a:lnTo>
                    <a:lnTo>
                      <a:pt x="0" y="44"/>
                    </a:lnTo>
                    <a:lnTo>
                      <a:pt x="37" y="54"/>
                    </a:lnTo>
                    <a:lnTo>
                      <a:pt x="28" y="70"/>
                    </a:lnTo>
                    <a:lnTo>
                      <a:pt x="5" y="79"/>
                    </a:lnTo>
                    <a:lnTo>
                      <a:pt x="9" y="92"/>
                    </a:lnTo>
                    <a:lnTo>
                      <a:pt x="38" y="75"/>
                    </a:lnTo>
                    <a:lnTo>
                      <a:pt x="71" y="55"/>
                    </a:lnTo>
                    <a:lnTo>
                      <a:pt x="116" y="47"/>
                    </a:lnTo>
                    <a:lnTo>
                      <a:pt x="101" y="38"/>
                    </a:lnTo>
                    <a:lnTo>
                      <a:pt x="101" y="38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106"/>
              <p:cNvSpPr>
                <a:spLocks/>
              </p:cNvSpPr>
              <p:nvPr/>
            </p:nvSpPr>
            <p:spPr bwMode="auto">
              <a:xfrm>
                <a:off x="1965" y="2598"/>
                <a:ext cx="159" cy="8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2" y="0"/>
                  </a:cxn>
                  <a:cxn ang="0">
                    <a:pos x="36" y="34"/>
                  </a:cxn>
                  <a:cxn ang="0">
                    <a:pos x="72" y="41"/>
                  </a:cxn>
                  <a:cxn ang="0">
                    <a:pos x="103" y="30"/>
                  </a:cxn>
                  <a:cxn ang="0">
                    <a:pos x="159" y="67"/>
                  </a:cxn>
                  <a:cxn ang="0">
                    <a:pos x="103" y="58"/>
                  </a:cxn>
                  <a:cxn ang="0">
                    <a:pos x="53" y="56"/>
                  </a:cxn>
                  <a:cxn ang="0">
                    <a:pos x="13" y="81"/>
                  </a:cxn>
                  <a:cxn ang="0">
                    <a:pos x="8" y="67"/>
                  </a:cxn>
                  <a:cxn ang="0">
                    <a:pos x="33" y="52"/>
                  </a:cxn>
                  <a:cxn ang="0">
                    <a:pos x="15" y="23"/>
                  </a:cxn>
                  <a:cxn ang="0">
                    <a:pos x="0" y="3"/>
                  </a:cxn>
                  <a:cxn ang="0">
                    <a:pos x="0" y="3"/>
                  </a:cxn>
                </a:cxnLst>
                <a:rect l="0" t="0" r="r" b="b"/>
                <a:pathLst>
                  <a:path w="159" h="81">
                    <a:moveTo>
                      <a:pt x="0" y="3"/>
                    </a:moveTo>
                    <a:lnTo>
                      <a:pt x="12" y="0"/>
                    </a:lnTo>
                    <a:lnTo>
                      <a:pt x="36" y="34"/>
                    </a:lnTo>
                    <a:lnTo>
                      <a:pt x="72" y="41"/>
                    </a:lnTo>
                    <a:lnTo>
                      <a:pt x="103" y="30"/>
                    </a:lnTo>
                    <a:lnTo>
                      <a:pt x="159" y="67"/>
                    </a:lnTo>
                    <a:lnTo>
                      <a:pt x="103" y="58"/>
                    </a:lnTo>
                    <a:lnTo>
                      <a:pt x="53" y="56"/>
                    </a:lnTo>
                    <a:lnTo>
                      <a:pt x="13" y="81"/>
                    </a:lnTo>
                    <a:lnTo>
                      <a:pt x="8" y="67"/>
                    </a:lnTo>
                    <a:lnTo>
                      <a:pt x="33" y="52"/>
                    </a:lnTo>
                    <a:lnTo>
                      <a:pt x="15" y="2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107"/>
              <p:cNvSpPr>
                <a:spLocks/>
              </p:cNvSpPr>
              <p:nvPr/>
            </p:nvSpPr>
            <p:spPr bwMode="auto">
              <a:xfrm>
                <a:off x="1866" y="2697"/>
                <a:ext cx="83" cy="80"/>
              </a:xfrm>
              <a:custGeom>
                <a:avLst/>
                <a:gdLst/>
                <a:ahLst/>
                <a:cxnLst>
                  <a:cxn ang="0">
                    <a:pos x="67" y="80"/>
                  </a:cxn>
                  <a:cxn ang="0">
                    <a:pos x="83" y="26"/>
                  </a:cxn>
                  <a:cxn ang="0">
                    <a:pos x="78" y="1"/>
                  </a:cxn>
                  <a:cxn ang="0">
                    <a:pos x="62" y="51"/>
                  </a:cxn>
                  <a:cxn ang="0">
                    <a:pos x="56" y="0"/>
                  </a:cxn>
                  <a:cxn ang="0">
                    <a:pos x="46" y="2"/>
                  </a:cxn>
                  <a:cxn ang="0">
                    <a:pos x="47" y="42"/>
                  </a:cxn>
                  <a:cxn ang="0">
                    <a:pos x="9" y="4"/>
                  </a:cxn>
                  <a:cxn ang="0">
                    <a:pos x="0" y="19"/>
                  </a:cxn>
                  <a:cxn ang="0">
                    <a:pos x="28" y="43"/>
                  </a:cxn>
                  <a:cxn ang="0">
                    <a:pos x="67" y="80"/>
                  </a:cxn>
                  <a:cxn ang="0">
                    <a:pos x="67" y="80"/>
                  </a:cxn>
                </a:cxnLst>
                <a:rect l="0" t="0" r="r" b="b"/>
                <a:pathLst>
                  <a:path w="83" h="80">
                    <a:moveTo>
                      <a:pt x="67" y="80"/>
                    </a:moveTo>
                    <a:lnTo>
                      <a:pt x="83" y="26"/>
                    </a:lnTo>
                    <a:lnTo>
                      <a:pt x="78" y="1"/>
                    </a:lnTo>
                    <a:lnTo>
                      <a:pt x="62" y="51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47" y="42"/>
                    </a:lnTo>
                    <a:lnTo>
                      <a:pt x="9" y="4"/>
                    </a:lnTo>
                    <a:lnTo>
                      <a:pt x="0" y="19"/>
                    </a:lnTo>
                    <a:lnTo>
                      <a:pt x="28" y="43"/>
                    </a:lnTo>
                    <a:lnTo>
                      <a:pt x="67" y="80"/>
                    </a:lnTo>
                    <a:lnTo>
                      <a:pt x="67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108"/>
              <p:cNvSpPr>
                <a:spLocks/>
              </p:cNvSpPr>
              <p:nvPr/>
            </p:nvSpPr>
            <p:spPr bwMode="auto">
              <a:xfrm>
                <a:off x="1771" y="2739"/>
                <a:ext cx="111" cy="73"/>
              </a:xfrm>
              <a:custGeom>
                <a:avLst/>
                <a:gdLst/>
                <a:ahLst/>
                <a:cxnLst>
                  <a:cxn ang="0">
                    <a:pos x="111" y="73"/>
                  </a:cxn>
                  <a:cxn ang="0">
                    <a:pos x="77" y="46"/>
                  </a:cxn>
                  <a:cxn ang="0">
                    <a:pos x="56" y="0"/>
                  </a:cxn>
                  <a:cxn ang="0">
                    <a:pos x="42" y="6"/>
                  </a:cxn>
                  <a:cxn ang="0">
                    <a:pos x="66" y="45"/>
                  </a:cxn>
                  <a:cxn ang="0">
                    <a:pos x="42" y="44"/>
                  </a:cxn>
                  <a:cxn ang="0">
                    <a:pos x="17" y="15"/>
                  </a:cxn>
                  <a:cxn ang="0">
                    <a:pos x="8" y="27"/>
                  </a:cxn>
                  <a:cxn ang="0">
                    <a:pos x="29" y="51"/>
                  </a:cxn>
                  <a:cxn ang="0">
                    <a:pos x="0" y="61"/>
                  </a:cxn>
                  <a:cxn ang="0">
                    <a:pos x="5" y="73"/>
                  </a:cxn>
                  <a:cxn ang="0">
                    <a:pos x="56" y="59"/>
                  </a:cxn>
                  <a:cxn ang="0">
                    <a:pos x="111" y="73"/>
                  </a:cxn>
                  <a:cxn ang="0">
                    <a:pos x="111" y="73"/>
                  </a:cxn>
                </a:cxnLst>
                <a:rect l="0" t="0" r="r" b="b"/>
                <a:pathLst>
                  <a:path w="111" h="73">
                    <a:moveTo>
                      <a:pt x="111" y="73"/>
                    </a:moveTo>
                    <a:lnTo>
                      <a:pt x="77" y="46"/>
                    </a:lnTo>
                    <a:lnTo>
                      <a:pt x="56" y="0"/>
                    </a:lnTo>
                    <a:lnTo>
                      <a:pt x="42" y="6"/>
                    </a:lnTo>
                    <a:lnTo>
                      <a:pt x="66" y="45"/>
                    </a:lnTo>
                    <a:lnTo>
                      <a:pt x="42" y="44"/>
                    </a:lnTo>
                    <a:lnTo>
                      <a:pt x="17" y="15"/>
                    </a:lnTo>
                    <a:lnTo>
                      <a:pt x="8" y="27"/>
                    </a:lnTo>
                    <a:lnTo>
                      <a:pt x="29" y="51"/>
                    </a:lnTo>
                    <a:lnTo>
                      <a:pt x="0" y="61"/>
                    </a:lnTo>
                    <a:lnTo>
                      <a:pt x="5" y="73"/>
                    </a:lnTo>
                    <a:lnTo>
                      <a:pt x="56" y="59"/>
                    </a:lnTo>
                    <a:lnTo>
                      <a:pt x="111" y="73"/>
                    </a:lnTo>
                    <a:lnTo>
                      <a:pt x="111" y="7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109"/>
              <p:cNvSpPr>
                <a:spLocks/>
              </p:cNvSpPr>
              <p:nvPr/>
            </p:nvSpPr>
            <p:spPr bwMode="auto">
              <a:xfrm>
                <a:off x="1792" y="3050"/>
                <a:ext cx="75" cy="62"/>
              </a:xfrm>
              <a:custGeom>
                <a:avLst/>
                <a:gdLst/>
                <a:ahLst/>
                <a:cxnLst>
                  <a:cxn ang="0">
                    <a:pos x="69" y="62"/>
                  </a:cxn>
                  <a:cxn ang="0">
                    <a:pos x="75" y="0"/>
                  </a:cxn>
                  <a:cxn ang="0">
                    <a:pos x="54" y="37"/>
                  </a:cxn>
                  <a:cxn ang="0">
                    <a:pos x="0" y="42"/>
                  </a:cxn>
                  <a:cxn ang="0">
                    <a:pos x="16" y="56"/>
                  </a:cxn>
                  <a:cxn ang="0">
                    <a:pos x="69" y="62"/>
                  </a:cxn>
                  <a:cxn ang="0">
                    <a:pos x="69" y="62"/>
                  </a:cxn>
                </a:cxnLst>
                <a:rect l="0" t="0" r="r" b="b"/>
                <a:pathLst>
                  <a:path w="75" h="62">
                    <a:moveTo>
                      <a:pt x="69" y="62"/>
                    </a:moveTo>
                    <a:lnTo>
                      <a:pt x="75" y="0"/>
                    </a:lnTo>
                    <a:lnTo>
                      <a:pt x="54" y="37"/>
                    </a:lnTo>
                    <a:lnTo>
                      <a:pt x="0" y="42"/>
                    </a:lnTo>
                    <a:lnTo>
                      <a:pt x="16" y="56"/>
                    </a:lnTo>
                    <a:lnTo>
                      <a:pt x="69" y="62"/>
                    </a:lnTo>
                    <a:lnTo>
                      <a:pt x="69" y="6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4" name="Freeform 110"/>
              <p:cNvSpPr>
                <a:spLocks/>
              </p:cNvSpPr>
              <p:nvPr/>
            </p:nvSpPr>
            <p:spPr bwMode="auto">
              <a:xfrm>
                <a:off x="1872" y="2974"/>
                <a:ext cx="66" cy="90"/>
              </a:xfrm>
              <a:custGeom>
                <a:avLst/>
                <a:gdLst/>
                <a:ahLst/>
                <a:cxnLst>
                  <a:cxn ang="0">
                    <a:pos x="50" y="90"/>
                  </a:cxn>
                  <a:cxn ang="0">
                    <a:pos x="66" y="27"/>
                  </a:cxn>
                  <a:cxn ang="0">
                    <a:pos x="45" y="47"/>
                  </a:cxn>
                  <a:cxn ang="0">
                    <a:pos x="42" y="0"/>
                  </a:cxn>
                  <a:cxn ang="0">
                    <a:pos x="31" y="44"/>
                  </a:cxn>
                  <a:cxn ang="0">
                    <a:pos x="1" y="23"/>
                  </a:cxn>
                  <a:cxn ang="0">
                    <a:pos x="0" y="40"/>
                  </a:cxn>
                  <a:cxn ang="0">
                    <a:pos x="32" y="64"/>
                  </a:cxn>
                  <a:cxn ang="0">
                    <a:pos x="50" y="90"/>
                  </a:cxn>
                  <a:cxn ang="0">
                    <a:pos x="50" y="90"/>
                  </a:cxn>
                </a:cxnLst>
                <a:rect l="0" t="0" r="r" b="b"/>
                <a:pathLst>
                  <a:path w="66" h="90">
                    <a:moveTo>
                      <a:pt x="50" y="90"/>
                    </a:moveTo>
                    <a:lnTo>
                      <a:pt x="66" y="27"/>
                    </a:lnTo>
                    <a:lnTo>
                      <a:pt x="45" y="47"/>
                    </a:lnTo>
                    <a:lnTo>
                      <a:pt x="42" y="0"/>
                    </a:lnTo>
                    <a:lnTo>
                      <a:pt x="31" y="44"/>
                    </a:lnTo>
                    <a:lnTo>
                      <a:pt x="1" y="23"/>
                    </a:lnTo>
                    <a:lnTo>
                      <a:pt x="0" y="40"/>
                    </a:lnTo>
                    <a:lnTo>
                      <a:pt x="32" y="64"/>
                    </a:lnTo>
                    <a:lnTo>
                      <a:pt x="50" y="90"/>
                    </a:lnTo>
                    <a:lnTo>
                      <a:pt x="50" y="9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5" name="Freeform 111"/>
              <p:cNvSpPr>
                <a:spLocks/>
              </p:cNvSpPr>
              <p:nvPr/>
            </p:nvSpPr>
            <p:spPr bwMode="auto">
              <a:xfrm>
                <a:off x="1972" y="2720"/>
                <a:ext cx="70" cy="97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69" y="0"/>
                  </a:cxn>
                  <a:cxn ang="0">
                    <a:pos x="70" y="24"/>
                  </a:cxn>
                  <a:cxn ang="0">
                    <a:pos x="46" y="97"/>
                  </a:cxn>
                  <a:cxn ang="0">
                    <a:pos x="17" y="77"/>
                  </a:cxn>
                  <a:cxn ang="0">
                    <a:pos x="0" y="27"/>
                  </a:cxn>
                  <a:cxn ang="0">
                    <a:pos x="28" y="63"/>
                  </a:cxn>
                  <a:cxn ang="0">
                    <a:pos x="30" y="40"/>
                  </a:cxn>
                  <a:cxn ang="0">
                    <a:pos x="25" y="1"/>
                  </a:cxn>
                  <a:cxn ang="0">
                    <a:pos x="40" y="24"/>
                  </a:cxn>
                  <a:cxn ang="0">
                    <a:pos x="47" y="59"/>
                  </a:cxn>
                  <a:cxn ang="0">
                    <a:pos x="47" y="59"/>
                  </a:cxn>
                </a:cxnLst>
                <a:rect l="0" t="0" r="r" b="b"/>
                <a:pathLst>
                  <a:path w="70" h="97">
                    <a:moveTo>
                      <a:pt x="47" y="59"/>
                    </a:moveTo>
                    <a:lnTo>
                      <a:pt x="69" y="0"/>
                    </a:lnTo>
                    <a:lnTo>
                      <a:pt x="70" y="24"/>
                    </a:lnTo>
                    <a:lnTo>
                      <a:pt x="46" y="97"/>
                    </a:lnTo>
                    <a:lnTo>
                      <a:pt x="17" y="77"/>
                    </a:lnTo>
                    <a:lnTo>
                      <a:pt x="0" y="27"/>
                    </a:lnTo>
                    <a:lnTo>
                      <a:pt x="28" y="63"/>
                    </a:lnTo>
                    <a:lnTo>
                      <a:pt x="30" y="40"/>
                    </a:lnTo>
                    <a:lnTo>
                      <a:pt x="25" y="1"/>
                    </a:lnTo>
                    <a:lnTo>
                      <a:pt x="40" y="24"/>
                    </a:lnTo>
                    <a:lnTo>
                      <a:pt x="47" y="59"/>
                    </a:lnTo>
                    <a:lnTo>
                      <a:pt x="47" y="5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112"/>
              <p:cNvSpPr>
                <a:spLocks/>
              </p:cNvSpPr>
              <p:nvPr/>
            </p:nvSpPr>
            <p:spPr bwMode="auto">
              <a:xfrm>
                <a:off x="2267" y="2461"/>
                <a:ext cx="42" cy="140"/>
              </a:xfrm>
              <a:custGeom>
                <a:avLst/>
                <a:gdLst/>
                <a:ahLst/>
                <a:cxnLst>
                  <a:cxn ang="0">
                    <a:pos x="20" y="122"/>
                  </a:cxn>
                  <a:cxn ang="0">
                    <a:pos x="21" y="84"/>
                  </a:cxn>
                  <a:cxn ang="0">
                    <a:pos x="42" y="25"/>
                  </a:cxn>
                  <a:cxn ang="0">
                    <a:pos x="34" y="0"/>
                  </a:cxn>
                  <a:cxn ang="0">
                    <a:pos x="29" y="32"/>
                  </a:cxn>
                  <a:cxn ang="0">
                    <a:pos x="9" y="95"/>
                  </a:cxn>
                  <a:cxn ang="0">
                    <a:pos x="0" y="140"/>
                  </a:cxn>
                  <a:cxn ang="0">
                    <a:pos x="20" y="122"/>
                  </a:cxn>
                  <a:cxn ang="0">
                    <a:pos x="20" y="122"/>
                  </a:cxn>
                </a:cxnLst>
                <a:rect l="0" t="0" r="r" b="b"/>
                <a:pathLst>
                  <a:path w="42" h="140">
                    <a:moveTo>
                      <a:pt x="20" y="122"/>
                    </a:moveTo>
                    <a:lnTo>
                      <a:pt x="21" y="84"/>
                    </a:lnTo>
                    <a:lnTo>
                      <a:pt x="42" y="25"/>
                    </a:lnTo>
                    <a:lnTo>
                      <a:pt x="34" y="0"/>
                    </a:lnTo>
                    <a:lnTo>
                      <a:pt x="29" y="32"/>
                    </a:lnTo>
                    <a:lnTo>
                      <a:pt x="9" y="95"/>
                    </a:lnTo>
                    <a:lnTo>
                      <a:pt x="0" y="140"/>
                    </a:lnTo>
                    <a:lnTo>
                      <a:pt x="20" y="122"/>
                    </a:lnTo>
                    <a:lnTo>
                      <a:pt x="20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113"/>
              <p:cNvSpPr>
                <a:spLocks/>
              </p:cNvSpPr>
              <p:nvPr/>
            </p:nvSpPr>
            <p:spPr bwMode="auto">
              <a:xfrm>
                <a:off x="2290" y="2536"/>
                <a:ext cx="137" cy="61"/>
              </a:xfrm>
              <a:custGeom>
                <a:avLst/>
                <a:gdLst/>
                <a:ahLst/>
                <a:cxnLst>
                  <a:cxn ang="0">
                    <a:pos x="10" y="37"/>
                  </a:cxn>
                  <a:cxn ang="0">
                    <a:pos x="43" y="32"/>
                  </a:cxn>
                  <a:cxn ang="0">
                    <a:pos x="87" y="0"/>
                  </a:cxn>
                  <a:cxn ang="0">
                    <a:pos x="109" y="2"/>
                  </a:cxn>
                  <a:cxn ang="0">
                    <a:pos x="83" y="24"/>
                  </a:cxn>
                  <a:cxn ang="0">
                    <a:pos x="108" y="32"/>
                  </a:cxn>
                  <a:cxn ang="0">
                    <a:pos x="137" y="25"/>
                  </a:cxn>
                  <a:cxn ang="0">
                    <a:pos x="118" y="42"/>
                  </a:cxn>
                  <a:cxn ang="0">
                    <a:pos x="122" y="61"/>
                  </a:cxn>
                  <a:cxn ang="0">
                    <a:pos x="95" y="44"/>
                  </a:cxn>
                  <a:cxn ang="0">
                    <a:pos x="66" y="36"/>
                  </a:cxn>
                  <a:cxn ang="0">
                    <a:pos x="29" y="54"/>
                  </a:cxn>
                  <a:cxn ang="0">
                    <a:pos x="0" y="52"/>
                  </a:cxn>
                  <a:cxn ang="0">
                    <a:pos x="10" y="37"/>
                  </a:cxn>
                  <a:cxn ang="0">
                    <a:pos x="10" y="37"/>
                  </a:cxn>
                </a:cxnLst>
                <a:rect l="0" t="0" r="r" b="b"/>
                <a:pathLst>
                  <a:path w="137" h="61">
                    <a:moveTo>
                      <a:pt x="10" y="37"/>
                    </a:moveTo>
                    <a:lnTo>
                      <a:pt x="43" y="32"/>
                    </a:lnTo>
                    <a:lnTo>
                      <a:pt x="87" y="0"/>
                    </a:lnTo>
                    <a:lnTo>
                      <a:pt x="109" y="2"/>
                    </a:lnTo>
                    <a:lnTo>
                      <a:pt x="83" y="24"/>
                    </a:lnTo>
                    <a:lnTo>
                      <a:pt x="108" y="32"/>
                    </a:lnTo>
                    <a:lnTo>
                      <a:pt x="137" y="25"/>
                    </a:lnTo>
                    <a:lnTo>
                      <a:pt x="118" y="42"/>
                    </a:lnTo>
                    <a:lnTo>
                      <a:pt x="122" y="61"/>
                    </a:lnTo>
                    <a:lnTo>
                      <a:pt x="95" y="44"/>
                    </a:lnTo>
                    <a:lnTo>
                      <a:pt x="66" y="36"/>
                    </a:lnTo>
                    <a:lnTo>
                      <a:pt x="29" y="54"/>
                    </a:lnTo>
                    <a:lnTo>
                      <a:pt x="0" y="52"/>
                    </a:lnTo>
                    <a:lnTo>
                      <a:pt x="10" y="37"/>
                    </a:lnTo>
                    <a:lnTo>
                      <a:pt x="10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114"/>
              <p:cNvSpPr>
                <a:spLocks/>
              </p:cNvSpPr>
              <p:nvPr/>
            </p:nvSpPr>
            <p:spPr bwMode="auto">
              <a:xfrm>
                <a:off x="2210" y="2503"/>
                <a:ext cx="47" cy="163"/>
              </a:xfrm>
              <a:custGeom>
                <a:avLst/>
                <a:gdLst/>
                <a:ahLst/>
                <a:cxnLst>
                  <a:cxn ang="0">
                    <a:pos x="24" y="122"/>
                  </a:cxn>
                  <a:cxn ang="0">
                    <a:pos x="30" y="88"/>
                  </a:cxn>
                  <a:cxn ang="0">
                    <a:pos x="47" y="24"/>
                  </a:cxn>
                  <a:cxn ang="0">
                    <a:pos x="26" y="64"/>
                  </a:cxn>
                  <a:cxn ang="0">
                    <a:pos x="13" y="44"/>
                  </a:cxn>
                  <a:cxn ang="0">
                    <a:pos x="19" y="0"/>
                  </a:cxn>
                  <a:cxn ang="0">
                    <a:pos x="0" y="40"/>
                  </a:cxn>
                  <a:cxn ang="0">
                    <a:pos x="14" y="70"/>
                  </a:cxn>
                  <a:cxn ang="0">
                    <a:pos x="17" y="101"/>
                  </a:cxn>
                  <a:cxn ang="0">
                    <a:pos x="6" y="163"/>
                  </a:cxn>
                  <a:cxn ang="0">
                    <a:pos x="24" y="122"/>
                  </a:cxn>
                  <a:cxn ang="0">
                    <a:pos x="24" y="122"/>
                  </a:cxn>
                </a:cxnLst>
                <a:rect l="0" t="0" r="r" b="b"/>
                <a:pathLst>
                  <a:path w="47" h="163">
                    <a:moveTo>
                      <a:pt x="24" y="122"/>
                    </a:moveTo>
                    <a:lnTo>
                      <a:pt x="30" y="88"/>
                    </a:lnTo>
                    <a:lnTo>
                      <a:pt x="47" y="24"/>
                    </a:lnTo>
                    <a:lnTo>
                      <a:pt x="26" y="64"/>
                    </a:lnTo>
                    <a:lnTo>
                      <a:pt x="13" y="44"/>
                    </a:lnTo>
                    <a:lnTo>
                      <a:pt x="19" y="0"/>
                    </a:lnTo>
                    <a:lnTo>
                      <a:pt x="0" y="40"/>
                    </a:lnTo>
                    <a:lnTo>
                      <a:pt x="14" y="70"/>
                    </a:lnTo>
                    <a:lnTo>
                      <a:pt x="17" y="101"/>
                    </a:lnTo>
                    <a:lnTo>
                      <a:pt x="6" y="163"/>
                    </a:lnTo>
                    <a:lnTo>
                      <a:pt x="24" y="122"/>
                    </a:lnTo>
                    <a:lnTo>
                      <a:pt x="24" y="122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115"/>
              <p:cNvSpPr>
                <a:spLocks/>
              </p:cNvSpPr>
              <p:nvPr/>
            </p:nvSpPr>
            <p:spPr bwMode="auto">
              <a:xfrm>
                <a:off x="2209" y="2610"/>
                <a:ext cx="157" cy="67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101" y="31"/>
                  </a:cxn>
                  <a:cxn ang="0">
                    <a:pos x="155" y="0"/>
                  </a:cxn>
                  <a:cxn ang="0">
                    <a:pos x="124" y="31"/>
                  </a:cxn>
                  <a:cxn ang="0">
                    <a:pos x="157" y="57"/>
                  </a:cxn>
                  <a:cxn ang="0">
                    <a:pos x="110" y="50"/>
                  </a:cxn>
                  <a:cxn ang="0">
                    <a:pos x="71" y="41"/>
                  </a:cxn>
                  <a:cxn ang="0">
                    <a:pos x="0" y="67"/>
                  </a:cxn>
                  <a:cxn ang="0">
                    <a:pos x="24" y="37"/>
                  </a:cxn>
                  <a:cxn ang="0">
                    <a:pos x="24" y="37"/>
                  </a:cxn>
                </a:cxnLst>
                <a:rect l="0" t="0" r="r" b="b"/>
                <a:pathLst>
                  <a:path w="157" h="67">
                    <a:moveTo>
                      <a:pt x="24" y="37"/>
                    </a:moveTo>
                    <a:lnTo>
                      <a:pt x="101" y="31"/>
                    </a:lnTo>
                    <a:lnTo>
                      <a:pt x="155" y="0"/>
                    </a:lnTo>
                    <a:lnTo>
                      <a:pt x="124" y="31"/>
                    </a:lnTo>
                    <a:lnTo>
                      <a:pt x="157" y="57"/>
                    </a:lnTo>
                    <a:lnTo>
                      <a:pt x="110" y="50"/>
                    </a:lnTo>
                    <a:lnTo>
                      <a:pt x="71" y="41"/>
                    </a:lnTo>
                    <a:lnTo>
                      <a:pt x="0" y="67"/>
                    </a:lnTo>
                    <a:lnTo>
                      <a:pt x="24" y="37"/>
                    </a:lnTo>
                    <a:lnTo>
                      <a:pt x="24" y="3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116"/>
              <p:cNvSpPr>
                <a:spLocks/>
              </p:cNvSpPr>
              <p:nvPr/>
            </p:nvSpPr>
            <p:spPr bwMode="auto">
              <a:xfrm>
                <a:off x="2210" y="2677"/>
                <a:ext cx="94" cy="122"/>
              </a:xfrm>
              <a:custGeom>
                <a:avLst/>
                <a:gdLst/>
                <a:ahLst/>
                <a:cxnLst>
                  <a:cxn ang="0">
                    <a:pos x="43" y="61"/>
                  </a:cxn>
                  <a:cxn ang="0">
                    <a:pos x="55" y="27"/>
                  </a:cxn>
                  <a:cxn ang="0">
                    <a:pos x="58" y="0"/>
                  </a:cxn>
                  <a:cxn ang="0">
                    <a:pos x="63" y="36"/>
                  </a:cxn>
                  <a:cxn ang="0">
                    <a:pos x="52" y="95"/>
                  </a:cxn>
                  <a:cxn ang="0">
                    <a:pos x="62" y="89"/>
                  </a:cxn>
                  <a:cxn ang="0">
                    <a:pos x="69" y="84"/>
                  </a:cxn>
                  <a:cxn ang="0">
                    <a:pos x="74" y="79"/>
                  </a:cxn>
                  <a:cxn ang="0">
                    <a:pos x="78" y="68"/>
                  </a:cxn>
                  <a:cxn ang="0">
                    <a:pos x="85" y="51"/>
                  </a:cxn>
                  <a:cxn ang="0">
                    <a:pos x="91" y="36"/>
                  </a:cxn>
                  <a:cxn ang="0">
                    <a:pos x="94" y="29"/>
                  </a:cxn>
                  <a:cxn ang="0">
                    <a:pos x="88" y="76"/>
                  </a:cxn>
                  <a:cxn ang="0">
                    <a:pos x="56" y="122"/>
                  </a:cxn>
                  <a:cxn ang="0">
                    <a:pos x="27" y="109"/>
                  </a:cxn>
                  <a:cxn ang="0">
                    <a:pos x="0" y="62"/>
                  </a:cxn>
                  <a:cxn ang="0">
                    <a:pos x="25" y="86"/>
                  </a:cxn>
                  <a:cxn ang="0">
                    <a:pos x="41" y="82"/>
                  </a:cxn>
                  <a:cxn ang="0">
                    <a:pos x="20" y="23"/>
                  </a:cxn>
                  <a:cxn ang="0">
                    <a:pos x="43" y="61"/>
                  </a:cxn>
                  <a:cxn ang="0">
                    <a:pos x="43" y="61"/>
                  </a:cxn>
                </a:cxnLst>
                <a:rect l="0" t="0" r="r" b="b"/>
                <a:pathLst>
                  <a:path w="94" h="122">
                    <a:moveTo>
                      <a:pt x="43" y="61"/>
                    </a:moveTo>
                    <a:lnTo>
                      <a:pt x="55" y="27"/>
                    </a:lnTo>
                    <a:lnTo>
                      <a:pt x="58" y="0"/>
                    </a:lnTo>
                    <a:lnTo>
                      <a:pt x="63" y="36"/>
                    </a:lnTo>
                    <a:lnTo>
                      <a:pt x="52" y="95"/>
                    </a:lnTo>
                    <a:lnTo>
                      <a:pt x="62" y="89"/>
                    </a:lnTo>
                    <a:lnTo>
                      <a:pt x="69" y="84"/>
                    </a:lnTo>
                    <a:lnTo>
                      <a:pt x="74" y="79"/>
                    </a:lnTo>
                    <a:lnTo>
                      <a:pt x="78" y="68"/>
                    </a:lnTo>
                    <a:lnTo>
                      <a:pt x="85" y="51"/>
                    </a:lnTo>
                    <a:lnTo>
                      <a:pt x="91" y="36"/>
                    </a:lnTo>
                    <a:lnTo>
                      <a:pt x="94" y="29"/>
                    </a:lnTo>
                    <a:lnTo>
                      <a:pt x="88" y="76"/>
                    </a:lnTo>
                    <a:lnTo>
                      <a:pt x="56" y="122"/>
                    </a:lnTo>
                    <a:lnTo>
                      <a:pt x="27" y="109"/>
                    </a:lnTo>
                    <a:lnTo>
                      <a:pt x="0" y="62"/>
                    </a:lnTo>
                    <a:lnTo>
                      <a:pt x="25" y="86"/>
                    </a:lnTo>
                    <a:lnTo>
                      <a:pt x="41" y="82"/>
                    </a:lnTo>
                    <a:lnTo>
                      <a:pt x="20" y="23"/>
                    </a:lnTo>
                    <a:lnTo>
                      <a:pt x="43" y="61"/>
                    </a:lnTo>
                    <a:lnTo>
                      <a:pt x="43" y="61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1" name="Freeform 117"/>
              <p:cNvSpPr>
                <a:spLocks/>
              </p:cNvSpPr>
              <p:nvPr/>
            </p:nvSpPr>
            <p:spPr bwMode="auto">
              <a:xfrm>
                <a:off x="2328" y="2650"/>
                <a:ext cx="141" cy="157"/>
              </a:xfrm>
              <a:custGeom>
                <a:avLst/>
                <a:gdLst/>
                <a:ahLst/>
                <a:cxnLst>
                  <a:cxn ang="0">
                    <a:pos x="18" y="109"/>
                  </a:cxn>
                  <a:cxn ang="0">
                    <a:pos x="23" y="38"/>
                  </a:cxn>
                  <a:cxn ang="0">
                    <a:pos x="36" y="67"/>
                  </a:cxn>
                  <a:cxn ang="0">
                    <a:pos x="52" y="49"/>
                  </a:cxn>
                  <a:cxn ang="0">
                    <a:pos x="64" y="0"/>
                  </a:cxn>
                  <a:cxn ang="0">
                    <a:pos x="66" y="41"/>
                  </a:cxn>
                  <a:cxn ang="0">
                    <a:pos x="87" y="40"/>
                  </a:cxn>
                  <a:cxn ang="0">
                    <a:pos x="132" y="15"/>
                  </a:cxn>
                  <a:cxn ang="0">
                    <a:pos x="110" y="47"/>
                  </a:cxn>
                  <a:cxn ang="0">
                    <a:pos x="141" y="62"/>
                  </a:cxn>
                  <a:cxn ang="0">
                    <a:pos x="115" y="68"/>
                  </a:cxn>
                  <a:cxn ang="0">
                    <a:pos x="90" y="56"/>
                  </a:cxn>
                  <a:cxn ang="0">
                    <a:pos x="63" y="71"/>
                  </a:cxn>
                  <a:cxn ang="0">
                    <a:pos x="30" y="104"/>
                  </a:cxn>
                  <a:cxn ang="0">
                    <a:pos x="68" y="109"/>
                  </a:cxn>
                  <a:cxn ang="0">
                    <a:pos x="101" y="93"/>
                  </a:cxn>
                  <a:cxn ang="0">
                    <a:pos x="88" y="114"/>
                  </a:cxn>
                  <a:cxn ang="0">
                    <a:pos x="134" y="136"/>
                  </a:cxn>
                  <a:cxn ang="0">
                    <a:pos x="91" y="130"/>
                  </a:cxn>
                  <a:cxn ang="0">
                    <a:pos x="101" y="157"/>
                  </a:cxn>
                  <a:cxn ang="0">
                    <a:pos x="72" y="133"/>
                  </a:cxn>
                  <a:cxn ang="0">
                    <a:pos x="47" y="124"/>
                  </a:cxn>
                  <a:cxn ang="0">
                    <a:pos x="0" y="129"/>
                  </a:cxn>
                  <a:cxn ang="0">
                    <a:pos x="18" y="109"/>
                  </a:cxn>
                  <a:cxn ang="0">
                    <a:pos x="18" y="109"/>
                  </a:cxn>
                </a:cxnLst>
                <a:rect l="0" t="0" r="r" b="b"/>
                <a:pathLst>
                  <a:path w="141" h="157">
                    <a:moveTo>
                      <a:pt x="18" y="109"/>
                    </a:moveTo>
                    <a:lnTo>
                      <a:pt x="23" y="38"/>
                    </a:lnTo>
                    <a:lnTo>
                      <a:pt x="36" y="67"/>
                    </a:lnTo>
                    <a:lnTo>
                      <a:pt x="52" y="49"/>
                    </a:lnTo>
                    <a:lnTo>
                      <a:pt x="64" y="0"/>
                    </a:lnTo>
                    <a:lnTo>
                      <a:pt x="66" y="41"/>
                    </a:lnTo>
                    <a:lnTo>
                      <a:pt x="87" y="40"/>
                    </a:lnTo>
                    <a:lnTo>
                      <a:pt x="132" y="15"/>
                    </a:lnTo>
                    <a:lnTo>
                      <a:pt x="110" y="47"/>
                    </a:lnTo>
                    <a:lnTo>
                      <a:pt x="141" y="62"/>
                    </a:lnTo>
                    <a:lnTo>
                      <a:pt x="115" y="68"/>
                    </a:lnTo>
                    <a:lnTo>
                      <a:pt x="90" y="56"/>
                    </a:lnTo>
                    <a:lnTo>
                      <a:pt x="63" y="71"/>
                    </a:lnTo>
                    <a:lnTo>
                      <a:pt x="30" y="104"/>
                    </a:lnTo>
                    <a:lnTo>
                      <a:pt x="68" y="109"/>
                    </a:lnTo>
                    <a:lnTo>
                      <a:pt x="101" y="93"/>
                    </a:lnTo>
                    <a:lnTo>
                      <a:pt x="88" y="114"/>
                    </a:lnTo>
                    <a:lnTo>
                      <a:pt x="134" y="136"/>
                    </a:lnTo>
                    <a:lnTo>
                      <a:pt x="91" y="130"/>
                    </a:lnTo>
                    <a:lnTo>
                      <a:pt x="101" y="157"/>
                    </a:lnTo>
                    <a:lnTo>
                      <a:pt x="72" y="133"/>
                    </a:lnTo>
                    <a:lnTo>
                      <a:pt x="47" y="124"/>
                    </a:lnTo>
                    <a:lnTo>
                      <a:pt x="0" y="129"/>
                    </a:lnTo>
                    <a:lnTo>
                      <a:pt x="18" y="109"/>
                    </a:lnTo>
                    <a:lnTo>
                      <a:pt x="18" y="10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2" name="Freeform 118"/>
              <p:cNvSpPr>
                <a:spLocks/>
              </p:cNvSpPr>
              <p:nvPr/>
            </p:nvSpPr>
            <p:spPr bwMode="auto">
              <a:xfrm>
                <a:off x="2217" y="2871"/>
                <a:ext cx="128" cy="253"/>
              </a:xfrm>
              <a:custGeom>
                <a:avLst/>
                <a:gdLst/>
                <a:ahLst/>
                <a:cxnLst>
                  <a:cxn ang="0">
                    <a:pos x="10" y="253"/>
                  </a:cxn>
                  <a:cxn ang="0">
                    <a:pos x="48" y="175"/>
                  </a:cxn>
                  <a:cxn ang="0">
                    <a:pos x="32" y="117"/>
                  </a:cxn>
                  <a:cxn ang="0">
                    <a:pos x="0" y="88"/>
                  </a:cxn>
                  <a:cxn ang="0">
                    <a:pos x="32" y="95"/>
                  </a:cxn>
                  <a:cxn ang="0">
                    <a:pos x="45" y="39"/>
                  </a:cxn>
                  <a:cxn ang="0">
                    <a:pos x="57" y="66"/>
                  </a:cxn>
                  <a:cxn ang="0">
                    <a:pos x="49" y="114"/>
                  </a:cxn>
                  <a:cxn ang="0">
                    <a:pos x="61" y="147"/>
                  </a:cxn>
                  <a:cxn ang="0">
                    <a:pos x="85" y="100"/>
                  </a:cxn>
                  <a:cxn ang="0">
                    <a:pos x="85" y="25"/>
                  </a:cxn>
                  <a:cxn ang="0">
                    <a:pos x="116" y="0"/>
                  </a:cxn>
                  <a:cxn ang="0">
                    <a:pos x="97" y="35"/>
                  </a:cxn>
                  <a:cxn ang="0">
                    <a:pos x="95" y="75"/>
                  </a:cxn>
                  <a:cxn ang="0">
                    <a:pos x="128" y="49"/>
                  </a:cxn>
                  <a:cxn ang="0">
                    <a:pos x="111" y="87"/>
                  </a:cxn>
                  <a:cxn ang="0">
                    <a:pos x="96" y="103"/>
                  </a:cxn>
                  <a:cxn ang="0">
                    <a:pos x="69" y="162"/>
                  </a:cxn>
                  <a:cxn ang="0">
                    <a:pos x="55" y="226"/>
                  </a:cxn>
                  <a:cxn ang="0">
                    <a:pos x="10" y="253"/>
                  </a:cxn>
                  <a:cxn ang="0">
                    <a:pos x="10" y="253"/>
                  </a:cxn>
                </a:cxnLst>
                <a:rect l="0" t="0" r="r" b="b"/>
                <a:pathLst>
                  <a:path w="128" h="253">
                    <a:moveTo>
                      <a:pt x="10" y="253"/>
                    </a:moveTo>
                    <a:lnTo>
                      <a:pt x="48" y="175"/>
                    </a:lnTo>
                    <a:lnTo>
                      <a:pt x="32" y="117"/>
                    </a:lnTo>
                    <a:lnTo>
                      <a:pt x="0" y="88"/>
                    </a:lnTo>
                    <a:lnTo>
                      <a:pt x="32" y="95"/>
                    </a:lnTo>
                    <a:lnTo>
                      <a:pt x="45" y="39"/>
                    </a:lnTo>
                    <a:lnTo>
                      <a:pt x="57" y="66"/>
                    </a:lnTo>
                    <a:lnTo>
                      <a:pt x="49" y="114"/>
                    </a:lnTo>
                    <a:lnTo>
                      <a:pt x="61" y="147"/>
                    </a:lnTo>
                    <a:lnTo>
                      <a:pt x="85" y="100"/>
                    </a:lnTo>
                    <a:lnTo>
                      <a:pt x="85" y="25"/>
                    </a:lnTo>
                    <a:lnTo>
                      <a:pt x="116" y="0"/>
                    </a:lnTo>
                    <a:lnTo>
                      <a:pt x="97" y="35"/>
                    </a:lnTo>
                    <a:lnTo>
                      <a:pt x="95" y="75"/>
                    </a:lnTo>
                    <a:lnTo>
                      <a:pt x="128" y="49"/>
                    </a:lnTo>
                    <a:lnTo>
                      <a:pt x="111" y="87"/>
                    </a:lnTo>
                    <a:lnTo>
                      <a:pt x="96" y="103"/>
                    </a:lnTo>
                    <a:lnTo>
                      <a:pt x="69" y="162"/>
                    </a:lnTo>
                    <a:lnTo>
                      <a:pt x="55" y="226"/>
                    </a:lnTo>
                    <a:lnTo>
                      <a:pt x="10" y="253"/>
                    </a:lnTo>
                    <a:lnTo>
                      <a:pt x="10" y="253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Freeform 119"/>
              <p:cNvSpPr>
                <a:spLocks/>
              </p:cNvSpPr>
              <p:nvPr/>
            </p:nvSpPr>
            <p:spPr bwMode="auto">
              <a:xfrm>
                <a:off x="2321" y="2914"/>
                <a:ext cx="95" cy="126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13" y="84"/>
                  </a:cxn>
                  <a:cxn ang="0">
                    <a:pos x="48" y="49"/>
                  </a:cxn>
                  <a:cxn ang="0">
                    <a:pos x="50" y="0"/>
                  </a:cxn>
                  <a:cxn ang="0">
                    <a:pos x="61" y="37"/>
                  </a:cxn>
                  <a:cxn ang="0">
                    <a:pos x="95" y="17"/>
                  </a:cxn>
                  <a:cxn ang="0">
                    <a:pos x="86" y="42"/>
                  </a:cxn>
                  <a:cxn ang="0">
                    <a:pos x="67" y="50"/>
                  </a:cxn>
                  <a:cxn ang="0">
                    <a:pos x="30" y="103"/>
                  </a:cxn>
                  <a:cxn ang="0">
                    <a:pos x="0" y="126"/>
                  </a:cxn>
                  <a:cxn ang="0">
                    <a:pos x="0" y="126"/>
                  </a:cxn>
                </a:cxnLst>
                <a:rect l="0" t="0" r="r" b="b"/>
                <a:pathLst>
                  <a:path w="95" h="126">
                    <a:moveTo>
                      <a:pt x="0" y="126"/>
                    </a:moveTo>
                    <a:lnTo>
                      <a:pt x="13" y="84"/>
                    </a:lnTo>
                    <a:lnTo>
                      <a:pt x="48" y="49"/>
                    </a:lnTo>
                    <a:lnTo>
                      <a:pt x="50" y="0"/>
                    </a:lnTo>
                    <a:lnTo>
                      <a:pt x="61" y="37"/>
                    </a:lnTo>
                    <a:lnTo>
                      <a:pt x="95" y="17"/>
                    </a:lnTo>
                    <a:lnTo>
                      <a:pt x="86" y="42"/>
                    </a:lnTo>
                    <a:lnTo>
                      <a:pt x="67" y="50"/>
                    </a:lnTo>
                    <a:lnTo>
                      <a:pt x="30" y="103"/>
                    </a:lnTo>
                    <a:lnTo>
                      <a:pt x="0" y="126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4" name="Freeform 120"/>
              <p:cNvSpPr>
                <a:spLocks/>
              </p:cNvSpPr>
              <p:nvPr/>
            </p:nvSpPr>
            <p:spPr bwMode="auto">
              <a:xfrm>
                <a:off x="2336" y="2970"/>
                <a:ext cx="123" cy="111"/>
              </a:xfrm>
              <a:custGeom>
                <a:avLst/>
                <a:gdLst/>
                <a:ahLst/>
                <a:cxnLst>
                  <a:cxn ang="0">
                    <a:pos x="13" y="40"/>
                  </a:cxn>
                  <a:cxn ang="0">
                    <a:pos x="56" y="38"/>
                  </a:cxn>
                  <a:cxn ang="0">
                    <a:pos x="104" y="0"/>
                  </a:cxn>
                  <a:cxn ang="0">
                    <a:pos x="89" y="31"/>
                  </a:cxn>
                  <a:cxn ang="0">
                    <a:pos x="74" y="46"/>
                  </a:cxn>
                  <a:cxn ang="0">
                    <a:pos x="101" y="57"/>
                  </a:cxn>
                  <a:cxn ang="0">
                    <a:pos x="123" y="50"/>
                  </a:cxn>
                  <a:cxn ang="0">
                    <a:pos x="110" y="73"/>
                  </a:cxn>
                  <a:cxn ang="0">
                    <a:pos x="76" y="67"/>
                  </a:cxn>
                  <a:cxn ang="0">
                    <a:pos x="100" y="111"/>
                  </a:cxn>
                  <a:cxn ang="0">
                    <a:pos x="78" y="100"/>
                  </a:cxn>
                  <a:cxn ang="0">
                    <a:pos x="57" y="64"/>
                  </a:cxn>
                  <a:cxn ang="0">
                    <a:pos x="0" y="66"/>
                  </a:cxn>
                  <a:cxn ang="0">
                    <a:pos x="13" y="40"/>
                  </a:cxn>
                  <a:cxn ang="0">
                    <a:pos x="13" y="40"/>
                  </a:cxn>
                </a:cxnLst>
                <a:rect l="0" t="0" r="r" b="b"/>
                <a:pathLst>
                  <a:path w="123" h="111">
                    <a:moveTo>
                      <a:pt x="13" y="40"/>
                    </a:moveTo>
                    <a:lnTo>
                      <a:pt x="56" y="38"/>
                    </a:lnTo>
                    <a:lnTo>
                      <a:pt x="104" y="0"/>
                    </a:lnTo>
                    <a:lnTo>
                      <a:pt x="89" y="31"/>
                    </a:lnTo>
                    <a:lnTo>
                      <a:pt x="74" y="46"/>
                    </a:lnTo>
                    <a:lnTo>
                      <a:pt x="101" y="57"/>
                    </a:lnTo>
                    <a:lnTo>
                      <a:pt x="123" y="50"/>
                    </a:lnTo>
                    <a:lnTo>
                      <a:pt x="110" y="73"/>
                    </a:lnTo>
                    <a:lnTo>
                      <a:pt x="76" y="67"/>
                    </a:lnTo>
                    <a:lnTo>
                      <a:pt x="100" y="111"/>
                    </a:lnTo>
                    <a:lnTo>
                      <a:pt x="78" y="100"/>
                    </a:lnTo>
                    <a:lnTo>
                      <a:pt x="57" y="64"/>
                    </a:lnTo>
                    <a:lnTo>
                      <a:pt x="0" y="66"/>
                    </a:lnTo>
                    <a:lnTo>
                      <a:pt x="13" y="4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5" name="Freeform 121"/>
              <p:cNvSpPr>
                <a:spLocks/>
              </p:cNvSpPr>
              <p:nvPr/>
            </p:nvSpPr>
            <p:spPr bwMode="auto">
              <a:xfrm>
                <a:off x="2159" y="3106"/>
                <a:ext cx="284" cy="155"/>
              </a:xfrm>
              <a:custGeom>
                <a:avLst/>
                <a:gdLst/>
                <a:ahLst/>
                <a:cxnLst>
                  <a:cxn ang="0">
                    <a:pos x="1" y="54"/>
                  </a:cxn>
                  <a:cxn ang="0">
                    <a:pos x="113" y="40"/>
                  </a:cxn>
                  <a:cxn ang="0">
                    <a:pos x="147" y="55"/>
                  </a:cxn>
                  <a:cxn ang="0">
                    <a:pos x="191" y="18"/>
                  </a:cxn>
                  <a:cxn ang="0">
                    <a:pos x="229" y="0"/>
                  </a:cxn>
                  <a:cxn ang="0">
                    <a:pos x="210" y="19"/>
                  </a:cxn>
                  <a:cxn ang="0">
                    <a:pos x="249" y="45"/>
                  </a:cxn>
                  <a:cxn ang="0">
                    <a:pos x="205" y="37"/>
                  </a:cxn>
                  <a:cxn ang="0">
                    <a:pos x="194" y="48"/>
                  </a:cxn>
                  <a:cxn ang="0">
                    <a:pos x="235" y="74"/>
                  </a:cxn>
                  <a:cxn ang="0">
                    <a:pos x="284" y="70"/>
                  </a:cxn>
                  <a:cxn ang="0">
                    <a:pos x="250" y="87"/>
                  </a:cxn>
                  <a:cxn ang="0">
                    <a:pos x="267" y="121"/>
                  </a:cxn>
                  <a:cxn ang="0">
                    <a:pos x="235" y="94"/>
                  </a:cxn>
                  <a:cxn ang="0">
                    <a:pos x="194" y="64"/>
                  </a:cxn>
                  <a:cxn ang="0">
                    <a:pos x="172" y="60"/>
                  </a:cxn>
                  <a:cxn ang="0">
                    <a:pos x="156" y="68"/>
                  </a:cxn>
                  <a:cxn ang="0">
                    <a:pos x="180" y="95"/>
                  </a:cxn>
                  <a:cxn ang="0">
                    <a:pos x="209" y="98"/>
                  </a:cxn>
                  <a:cxn ang="0">
                    <a:pos x="186" y="108"/>
                  </a:cxn>
                  <a:cxn ang="0">
                    <a:pos x="175" y="147"/>
                  </a:cxn>
                  <a:cxn ang="0">
                    <a:pos x="160" y="107"/>
                  </a:cxn>
                  <a:cxn ang="0">
                    <a:pos x="140" y="80"/>
                  </a:cxn>
                  <a:cxn ang="0">
                    <a:pos x="116" y="64"/>
                  </a:cxn>
                  <a:cxn ang="0">
                    <a:pos x="80" y="74"/>
                  </a:cxn>
                  <a:cxn ang="0">
                    <a:pos x="0" y="155"/>
                  </a:cxn>
                  <a:cxn ang="0">
                    <a:pos x="1" y="54"/>
                  </a:cxn>
                  <a:cxn ang="0">
                    <a:pos x="1" y="54"/>
                  </a:cxn>
                </a:cxnLst>
                <a:rect l="0" t="0" r="r" b="b"/>
                <a:pathLst>
                  <a:path w="284" h="155">
                    <a:moveTo>
                      <a:pt x="1" y="54"/>
                    </a:moveTo>
                    <a:lnTo>
                      <a:pt x="113" y="40"/>
                    </a:lnTo>
                    <a:lnTo>
                      <a:pt x="147" y="55"/>
                    </a:lnTo>
                    <a:lnTo>
                      <a:pt x="191" y="18"/>
                    </a:lnTo>
                    <a:lnTo>
                      <a:pt x="229" y="0"/>
                    </a:lnTo>
                    <a:lnTo>
                      <a:pt x="210" y="19"/>
                    </a:lnTo>
                    <a:lnTo>
                      <a:pt x="249" y="45"/>
                    </a:lnTo>
                    <a:lnTo>
                      <a:pt x="205" y="37"/>
                    </a:lnTo>
                    <a:lnTo>
                      <a:pt x="194" y="48"/>
                    </a:lnTo>
                    <a:lnTo>
                      <a:pt x="235" y="74"/>
                    </a:lnTo>
                    <a:lnTo>
                      <a:pt x="284" y="70"/>
                    </a:lnTo>
                    <a:lnTo>
                      <a:pt x="250" y="87"/>
                    </a:lnTo>
                    <a:lnTo>
                      <a:pt x="267" y="121"/>
                    </a:lnTo>
                    <a:lnTo>
                      <a:pt x="235" y="94"/>
                    </a:lnTo>
                    <a:lnTo>
                      <a:pt x="194" y="64"/>
                    </a:lnTo>
                    <a:lnTo>
                      <a:pt x="172" y="60"/>
                    </a:lnTo>
                    <a:lnTo>
                      <a:pt x="156" y="68"/>
                    </a:lnTo>
                    <a:lnTo>
                      <a:pt x="180" y="95"/>
                    </a:lnTo>
                    <a:lnTo>
                      <a:pt x="209" y="98"/>
                    </a:lnTo>
                    <a:lnTo>
                      <a:pt x="186" y="108"/>
                    </a:lnTo>
                    <a:lnTo>
                      <a:pt x="175" y="147"/>
                    </a:lnTo>
                    <a:lnTo>
                      <a:pt x="160" y="107"/>
                    </a:lnTo>
                    <a:lnTo>
                      <a:pt x="140" y="80"/>
                    </a:lnTo>
                    <a:lnTo>
                      <a:pt x="116" y="64"/>
                    </a:lnTo>
                    <a:lnTo>
                      <a:pt x="80" y="74"/>
                    </a:lnTo>
                    <a:lnTo>
                      <a:pt x="0" y="155"/>
                    </a:lnTo>
                    <a:lnTo>
                      <a:pt x="1" y="54"/>
                    </a:lnTo>
                    <a:lnTo>
                      <a:pt x="1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Freeform 122"/>
              <p:cNvSpPr>
                <a:spLocks/>
              </p:cNvSpPr>
              <p:nvPr/>
            </p:nvSpPr>
            <p:spPr bwMode="auto">
              <a:xfrm>
                <a:off x="1991" y="2970"/>
                <a:ext cx="23" cy="89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36"/>
                  </a:cxn>
                  <a:cxn ang="0">
                    <a:pos x="8" y="0"/>
                  </a:cxn>
                  <a:cxn ang="0">
                    <a:pos x="23" y="23"/>
                  </a:cxn>
                  <a:cxn ang="0">
                    <a:pos x="19" y="46"/>
                  </a:cxn>
                  <a:cxn ang="0">
                    <a:pos x="17" y="89"/>
                  </a:cxn>
                  <a:cxn ang="0">
                    <a:pos x="0" y="54"/>
                  </a:cxn>
                  <a:cxn ang="0">
                    <a:pos x="0" y="54"/>
                  </a:cxn>
                </a:cxnLst>
                <a:rect l="0" t="0" r="r" b="b"/>
                <a:pathLst>
                  <a:path w="23" h="89">
                    <a:moveTo>
                      <a:pt x="0" y="54"/>
                    </a:moveTo>
                    <a:lnTo>
                      <a:pt x="11" y="36"/>
                    </a:lnTo>
                    <a:lnTo>
                      <a:pt x="8" y="0"/>
                    </a:lnTo>
                    <a:lnTo>
                      <a:pt x="23" y="23"/>
                    </a:lnTo>
                    <a:lnTo>
                      <a:pt x="19" y="46"/>
                    </a:lnTo>
                    <a:lnTo>
                      <a:pt x="17" y="89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Freeform 123"/>
              <p:cNvSpPr>
                <a:spLocks/>
              </p:cNvSpPr>
              <p:nvPr/>
            </p:nvSpPr>
            <p:spPr bwMode="auto">
              <a:xfrm>
                <a:off x="1942" y="3010"/>
                <a:ext cx="87" cy="98"/>
              </a:xfrm>
              <a:custGeom>
                <a:avLst/>
                <a:gdLst/>
                <a:ahLst/>
                <a:cxnLst>
                  <a:cxn ang="0">
                    <a:pos x="73" y="80"/>
                  </a:cxn>
                  <a:cxn ang="0">
                    <a:pos x="39" y="51"/>
                  </a:cxn>
                  <a:cxn ang="0">
                    <a:pos x="28" y="0"/>
                  </a:cxn>
                  <a:cxn ang="0">
                    <a:pos x="25" y="37"/>
                  </a:cxn>
                  <a:cxn ang="0">
                    <a:pos x="0" y="46"/>
                  </a:cxn>
                  <a:cxn ang="0">
                    <a:pos x="23" y="56"/>
                  </a:cxn>
                  <a:cxn ang="0">
                    <a:pos x="36" y="76"/>
                  </a:cxn>
                  <a:cxn ang="0">
                    <a:pos x="87" y="98"/>
                  </a:cxn>
                  <a:cxn ang="0">
                    <a:pos x="73" y="80"/>
                  </a:cxn>
                  <a:cxn ang="0">
                    <a:pos x="73" y="80"/>
                  </a:cxn>
                </a:cxnLst>
                <a:rect l="0" t="0" r="r" b="b"/>
                <a:pathLst>
                  <a:path w="87" h="98">
                    <a:moveTo>
                      <a:pt x="73" y="80"/>
                    </a:moveTo>
                    <a:lnTo>
                      <a:pt x="39" y="51"/>
                    </a:lnTo>
                    <a:lnTo>
                      <a:pt x="28" y="0"/>
                    </a:lnTo>
                    <a:lnTo>
                      <a:pt x="25" y="37"/>
                    </a:lnTo>
                    <a:lnTo>
                      <a:pt x="0" y="46"/>
                    </a:lnTo>
                    <a:lnTo>
                      <a:pt x="23" y="56"/>
                    </a:lnTo>
                    <a:lnTo>
                      <a:pt x="36" y="76"/>
                    </a:lnTo>
                    <a:lnTo>
                      <a:pt x="87" y="98"/>
                    </a:lnTo>
                    <a:lnTo>
                      <a:pt x="73" y="80"/>
                    </a:lnTo>
                    <a:lnTo>
                      <a:pt x="73" y="80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8" name="Freeform 124"/>
              <p:cNvSpPr>
                <a:spLocks/>
              </p:cNvSpPr>
              <p:nvPr/>
            </p:nvSpPr>
            <p:spPr bwMode="auto">
              <a:xfrm>
                <a:off x="2028" y="3010"/>
                <a:ext cx="47" cy="131"/>
              </a:xfrm>
              <a:custGeom>
                <a:avLst/>
                <a:gdLst/>
                <a:ahLst/>
                <a:cxnLst>
                  <a:cxn ang="0">
                    <a:pos x="0" y="89"/>
                  </a:cxn>
                  <a:cxn ang="0">
                    <a:pos x="13" y="67"/>
                  </a:cxn>
                  <a:cxn ang="0">
                    <a:pos x="0" y="24"/>
                  </a:cxn>
                  <a:cxn ang="0">
                    <a:pos x="15" y="47"/>
                  </a:cxn>
                  <a:cxn ang="0">
                    <a:pos x="35" y="0"/>
                  </a:cxn>
                  <a:cxn ang="0">
                    <a:pos x="27" y="48"/>
                  </a:cxn>
                  <a:cxn ang="0">
                    <a:pos x="47" y="56"/>
                  </a:cxn>
                  <a:cxn ang="0">
                    <a:pos x="24" y="62"/>
                  </a:cxn>
                  <a:cxn ang="0">
                    <a:pos x="3" y="131"/>
                  </a:cxn>
                  <a:cxn ang="0">
                    <a:pos x="0" y="89"/>
                  </a:cxn>
                  <a:cxn ang="0">
                    <a:pos x="0" y="89"/>
                  </a:cxn>
                </a:cxnLst>
                <a:rect l="0" t="0" r="r" b="b"/>
                <a:pathLst>
                  <a:path w="47" h="131">
                    <a:moveTo>
                      <a:pt x="0" y="89"/>
                    </a:moveTo>
                    <a:lnTo>
                      <a:pt x="13" y="67"/>
                    </a:lnTo>
                    <a:lnTo>
                      <a:pt x="0" y="24"/>
                    </a:lnTo>
                    <a:lnTo>
                      <a:pt x="15" y="47"/>
                    </a:lnTo>
                    <a:lnTo>
                      <a:pt x="35" y="0"/>
                    </a:lnTo>
                    <a:lnTo>
                      <a:pt x="27" y="48"/>
                    </a:lnTo>
                    <a:lnTo>
                      <a:pt x="47" y="56"/>
                    </a:lnTo>
                    <a:lnTo>
                      <a:pt x="24" y="62"/>
                    </a:lnTo>
                    <a:lnTo>
                      <a:pt x="3" y="131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9" name="Freeform 125"/>
              <p:cNvSpPr>
                <a:spLocks/>
              </p:cNvSpPr>
              <p:nvPr/>
            </p:nvSpPr>
            <p:spPr bwMode="auto">
              <a:xfrm>
                <a:off x="1833" y="3143"/>
                <a:ext cx="93" cy="49"/>
              </a:xfrm>
              <a:custGeom>
                <a:avLst/>
                <a:gdLst/>
                <a:ahLst/>
                <a:cxnLst>
                  <a:cxn ang="0">
                    <a:pos x="93" y="49"/>
                  </a:cxn>
                  <a:cxn ang="0">
                    <a:pos x="79" y="24"/>
                  </a:cxn>
                  <a:cxn ang="0">
                    <a:pos x="51" y="0"/>
                  </a:cxn>
                  <a:cxn ang="0">
                    <a:pos x="58" y="23"/>
                  </a:cxn>
                  <a:cxn ang="0">
                    <a:pos x="0" y="21"/>
                  </a:cxn>
                  <a:cxn ang="0">
                    <a:pos x="22" y="35"/>
                  </a:cxn>
                  <a:cxn ang="0">
                    <a:pos x="59" y="36"/>
                  </a:cxn>
                  <a:cxn ang="0">
                    <a:pos x="93" y="49"/>
                  </a:cxn>
                  <a:cxn ang="0">
                    <a:pos x="93" y="49"/>
                  </a:cxn>
                </a:cxnLst>
                <a:rect l="0" t="0" r="r" b="b"/>
                <a:pathLst>
                  <a:path w="93" h="49">
                    <a:moveTo>
                      <a:pt x="93" y="49"/>
                    </a:moveTo>
                    <a:lnTo>
                      <a:pt x="79" y="24"/>
                    </a:lnTo>
                    <a:lnTo>
                      <a:pt x="51" y="0"/>
                    </a:lnTo>
                    <a:lnTo>
                      <a:pt x="58" y="23"/>
                    </a:lnTo>
                    <a:lnTo>
                      <a:pt x="0" y="21"/>
                    </a:lnTo>
                    <a:lnTo>
                      <a:pt x="22" y="35"/>
                    </a:lnTo>
                    <a:lnTo>
                      <a:pt x="59" y="36"/>
                    </a:lnTo>
                    <a:lnTo>
                      <a:pt x="93" y="49"/>
                    </a:lnTo>
                    <a:lnTo>
                      <a:pt x="93" y="49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0" name="Freeform 126"/>
              <p:cNvSpPr>
                <a:spLocks/>
              </p:cNvSpPr>
              <p:nvPr/>
            </p:nvSpPr>
            <p:spPr bwMode="auto">
              <a:xfrm>
                <a:off x="1861" y="3183"/>
                <a:ext cx="131" cy="118"/>
              </a:xfrm>
              <a:custGeom>
                <a:avLst/>
                <a:gdLst/>
                <a:ahLst/>
                <a:cxnLst>
                  <a:cxn ang="0">
                    <a:pos x="92" y="17"/>
                  </a:cxn>
                  <a:cxn ang="0">
                    <a:pos x="55" y="41"/>
                  </a:cxn>
                  <a:cxn ang="0">
                    <a:pos x="0" y="45"/>
                  </a:cxn>
                  <a:cxn ang="0">
                    <a:pos x="40" y="60"/>
                  </a:cxn>
                  <a:cxn ang="0">
                    <a:pos x="70" y="53"/>
                  </a:cxn>
                  <a:cxn ang="0">
                    <a:pos x="54" y="78"/>
                  </a:cxn>
                  <a:cxn ang="0">
                    <a:pos x="57" y="118"/>
                  </a:cxn>
                  <a:cxn ang="0">
                    <a:pos x="69" y="81"/>
                  </a:cxn>
                  <a:cxn ang="0">
                    <a:pos x="87" y="42"/>
                  </a:cxn>
                  <a:cxn ang="0">
                    <a:pos x="97" y="81"/>
                  </a:cxn>
                  <a:cxn ang="0">
                    <a:pos x="99" y="35"/>
                  </a:cxn>
                  <a:cxn ang="0">
                    <a:pos x="131" y="0"/>
                  </a:cxn>
                  <a:cxn ang="0">
                    <a:pos x="92" y="17"/>
                  </a:cxn>
                  <a:cxn ang="0">
                    <a:pos x="92" y="17"/>
                  </a:cxn>
                </a:cxnLst>
                <a:rect l="0" t="0" r="r" b="b"/>
                <a:pathLst>
                  <a:path w="131" h="118">
                    <a:moveTo>
                      <a:pt x="92" y="17"/>
                    </a:moveTo>
                    <a:lnTo>
                      <a:pt x="55" y="41"/>
                    </a:lnTo>
                    <a:lnTo>
                      <a:pt x="0" y="45"/>
                    </a:lnTo>
                    <a:lnTo>
                      <a:pt x="40" y="60"/>
                    </a:lnTo>
                    <a:lnTo>
                      <a:pt x="70" y="53"/>
                    </a:lnTo>
                    <a:lnTo>
                      <a:pt x="54" y="78"/>
                    </a:lnTo>
                    <a:lnTo>
                      <a:pt x="57" y="118"/>
                    </a:lnTo>
                    <a:lnTo>
                      <a:pt x="69" y="81"/>
                    </a:lnTo>
                    <a:lnTo>
                      <a:pt x="87" y="42"/>
                    </a:lnTo>
                    <a:lnTo>
                      <a:pt x="97" y="81"/>
                    </a:lnTo>
                    <a:lnTo>
                      <a:pt x="99" y="35"/>
                    </a:lnTo>
                    <a:lnTo>
                      <a:pt x="131" y="0"/>
                    </a:lnTo>
                    <a:lnTo>
                      <a:pt x="92" y="17"/>
                    </a:lnTo>
                    <a:lnTo>
                      <a:pt x="92" y="17"/>
                    </a:lnTo>
                    <a:close/>
                  </a:path>
                </a:pathLst>
              </a:custGeom>
              <a:solidFill>
                <a:srgbClr val="A84A3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1" name="Freeform 127"/>
              <p:cNvSpPr>
                <a:spLocks/>
              </p:cNvSpPr>
              <p:nvPr/>
            </p:nvSpPr>
            <p:spPr bwMode="auto">
              <a:xfrm>
                <a:off x="2154" y="2370"/>
                <a:ext cx="33" cy="14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3" y="40"/>
                  </a:cxn>
                  <a:cxn ang="0">
                    <a:pos x="23" y="73"/>
                  </a:cxn>
                  <a:cxn ang="0">
                    <a:pos x="9" y="149"/>
                  </a:cxn>
                  <a:cxn ang="0">
                    <a:pos x="0" y="121"/>
                  </a:cxn>
                  <a:cxn ang="0">
                    <a:pos x="21" y="4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33" h="149">
                    <a:moveTo>
                      <a:pt x="11" y="0"/>
                    </a:moveTo>
                    <a:lnTo>
                      <a:pt x="33" y="40"/>
                    </a:lnTo>
                    <a:lnTo>
                      <a:pt x="23" y="73"/>
                    </a:lnTo>
                    <a:lnTo>
                      <a:pt x="9" y="149"/>
                    </a:lnTo>
                    <a:lnTo>
                      <a:pt x="0" y="121"/>
                    </a:lnTo>
                    <a:lnTo>
                      <a:pt x="21" y="4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128"/>
              <p:cNvSpPr>
                <a:spLocks/>
              </p:cNvSpPr>
              <p:nvPr/>
            </p:nvSpPr>
            <p:spPr bwMode="auto">
              <a:xfrm>
                <a:off x="2109" y="2413"/>
                <a:ext cx="38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20"/>
                  </a:cxn>
                  <a:cxn ang="0">
                    <a:pos x="38" y="94"/>
                  </a:cxn>
                  <a:cxn ang="0">
                    <a:pos x="20" y="7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94">
                    <a:moveTo>
                      <a:pt x="0" y="0"/>
                    </a:moveTo>
                    <a:lnTo>
                      <a:pt x="17" y="20"/>
                    </a:lnTo>
                    <a:lnTo>
                      <a:pt x="38" y="94"/>
                    </a:lnTo>
                    <a:lnTo>
                      <a:pt x="20" y="7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129"/>
              <p:cNvSpPr>
                <a:spLocks/>
              </p:cNvSpPr>
              <p:nvPr/>
            </p:nvSpPr>
            <p:spPr bwMode="auto">
              <a:xfrm>
                <a:off x="2127" y="2527"/>
                <a:ext cx="24" cy="14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4" y="27"/>
                  </a:cxn>
                  <a:cxn ang="0">
                    <a:pos x="16" y="83"/>
                  </a:cxn>
                  <a:cxn ang="0">
                    <a:pos x="23" y="145"/>
                  </a:cxn>
                  <a:cxn ang="0">
                    <a:pos x="0" y="123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24" h="145">
                    <a:moveTo>
                      <a:pt x="3" y="0"/>
                    </a:moveTo>
                    <a:lnTo>
                      <a:pt x="24" y="27"/>
                    </a:lnTo>
                    <a:lnTo>
                      <a:pt x="16" y="83"/>
                    </a:lnTo>
                    <a:lnTo>
                      <a:pt x="23" y="145"/>
                    </a:lnTo>
                    <a:lnTo>
                      <a:pt x="0" y="12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130"/>
              <p:cNvSpPr>
                <a:spLocks/>
              </p:cNvSpPr>
              <p:nvPr/>
            </p:nvSpPr>
            <p:spPr bwMode="auto">
              <a:xfrm>
                <a:off x="2177" y="2571"/>
                <a:ext cx="51" cy="96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12" y="96"/>
                  </a:cxn>
                  <a:cxn ang="0">
                    <a:pos x="46" y="66"/>
                  </a:cxn>
                  <a:cxn ang="0">
                    <a:pos x="51" y="29"/>
                  </a:cxn>
                  <a:cxn ang="0">
                    <a:pos x="49" y="0"/>
                  </a:cxn>
                  <a:cxn ang="0">
                    <a:pos x="44" y="36"/>
                  </a:cxn>
                  <a:cxn ang="0">
                    <a:pos x="37" y="56"/>
                  </a:cxn>
                  <a:cxn ang="0">
                    <a:pos x="0" y="80"/>
                  </a:cxn>
                  <a:cxn ang="0">
                    <a:pos x="0" y="80"/>
                  </a:cxn>
                </a:cxnLst>
                <a:rect l="0" t="0" r="r" b="b"/>
                <a:pathLst>
                  <a:path w="51" h="96">
                    <a:moveTo>
                      <a:pt x="0" y="80"/>
                    </a:moveTo>
                    <a:lnTo>
                      <a:pt x="12" y="96"/>
                    </a:lnTo>
                    <a:lnTo>
                      <a:pt x="46" y="66"/>
                    </a:lnTo>
                    <a:lnTo>
                      <a:pt x="51" y="29"/>
                    </a:lnTo>
                    <a:lnTo>
                      <a:pt x="49" y="0"/>
                    </a:lnTo>
                    <a:lnTo>
                      <a:pt x="44" y="36"/>
                    </a:lnTo>
                    <a:lnTo>
                      <a:pt x="37" y="56"/>
                    </a:lnTo>
                    <a:lnTo>
                      <a:pt x="0" y="8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131"/>
              <p:cNvSpPr>
                <a:spLocks/>
              </p:cNvSpPr>
              <p:nvPr/>
            </p:nvSpPr>
            <p:spPr bwMode="auto">
              <a:xfrm>
                <a:off x="2235" y="2541"/>
                <a:ext cx="46" cy="86"/>
              </a:xfrm>
              <a:custGeom>
                <a:avLst/>
                <a:gdLst/>
                <a:ahLst/>
                <a:cxnLst>
                  <a:cxn ang="0">
                    <a:pos x="0" y="86"/>
                  </a:cxn>
                  <a:cxn ang="0">
                    <a:pos x="18" y="57"/>
                  </a:cxn>
                  <a:cxn ang="0">
                    <a:pos x="29" y="44"/>
                  </a:cxn>
                  <a:cxn ang="0">
                    <a:pos x="46" y="0"/>
                  </a:cxn>
                  <a:cxn ang="0">
                    <a:pos x="43" y="47"/>
                  </a:cxn>
                  <a:cxn ang="0">
                    <a:pos x="26" y="64"/>
                  </a:cxn>
                  <a:cxn ang="0">
                    <a:pos x="12" y="85"/>
                  </a:cxn>
                  <a:cxn ang="0">
                    <a:pos x="0" y="86"/>
                  </a:cxn>
                  <a:cxn ang="0">
                    <a:pos x="0" y="86"/>
                  </a:cxn>
                </a:cxnLst>
                <a:rect l="0" t="0" r="r" b="b"/>
                <a:pathLst>
                  <a:path w="46" h="86">
                    <a:moveTo>
                      <a:pt x="0" y="86"/>
                    </a:moveTo>
                    <a:lnTo>
                      <a:pt x="18" y="57"/>
                    </a:lnTo>
                    <a:lnTo>
                      <a:pt x="29" y="44"/>
                    </a:lnTo>
                    <a:lnTo>
                      <a:pt x="46" y="0"/>
                    </a:lnTo>
                    <a:lnTo>
                      <a:pt x="43" y="47"/>
                    </a:lnTo>
                    <a:lnTo>
                      <a:pt x="26" y="64"/>
                    </a:lnTo>
                    <a:lnTo>
                      <a:pt x="12" y="85"/>
                    </a:lnTo>
                    <a:lnTo>
                      <a:pt x="0" y="86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132"/>
              <p:cNvSpPr>
                <a:spLocks/>
              </p:cNvSpPr>
              <p:nvPr/>
            </p:nvSpPr>
            <p:spPr bwMode="auto">
              <a:xfrm>
                <a:off x="2107" y="2724"/>
                <a:ext cx="33" cy="23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22"/>
                  </a:cxn>
                  <a:cxn ang="0">
                    <a:pos x="17" y="113"/>
                  </a:cxn>
                  <a:cxn ang="0">
                    <a:pos x="28" y="175"/>
                  </a:cxn>
                  <a:cxn ang="0">
                    <a:pos x="23" y="203"/>
                  </a:cxn>
                  <a:cxn ang="0">
                    <a:pos x="33" y="236"/>
                  </a:cxn>
                  <a:cxn ang="0">
                    <a:pos x="0" y="206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3" h="236">
                    <a:moveTo>
                      <a:pt x="12" y="0"/>
                    </a:moveTo>
                    <a:lnTo>
                      <a:pt x="29" y="22"/>
                    </a:lnTo>
                    <a:lnTo>
                      <a:pt x="17" y="113"/>
                    </a:lnTo>
                    <a:lnTo>
                      <a:pt x="28" y="175"/>
                    </a:lnTo>
                    <a:lnTo>
                      <a:pt x="23" y="203"/>
                    </a:lnTo>
                    <a:lnTo>
                      <a:pt x="33" y="236"/>
                    </a:lnTo>
                    <a:lnTo>
                      <a:pt x="0" y="20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7" name="Freeform 133"/>
              <p:cNvSpPr>
                <a:spLocks/>
              </p:cNvSpPr>
              <p:nvPr/>
            </p:nvSpPr>
            <p:spPr bwMode="auto">
              <a:xfrm>
                <a:off x="2032" y="2611"/>
                <a:ext cx="33" cy="30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33" y="30"/>
                  </a:cxn>
                  <a:cxn ang="0">
                    <a:pos x="30" y="16"/>
                  </a:cxn>
                  <a:cxn ang="0">
                    <a:pos x="18" y="0"/>
                  </a:cxn>
                  <a:cxn ang="0">
                    <a:pos x="20" y="16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33" h="30">
                    <a:moveTo>
                      <a:pt x="0" y="27"/>
                    </a:moveTo>
                    <a:lnTo>
                      <a:pt x="33" y="30"/>
                    </a:lnTo>
                    <a:lnTo>
                      <a:pt x="30" y="16"/>
                    </a:lnTo>
                    <a:lnTo>
                      <a:pt x="18" y="0"/>
                    </a:lnTo>
                    <a:lnTo>
                      <a:pt x="20" y="16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8" name="Freeform 134"/>
              <p:cNvSpPr>
                <a:spLocks/>
              </p:cNvSpPr>
              <p:nvPr/>
            </p:nvSpPr>
            <p:spPr bwMode="auto">
              <a:xfrm>
                <a:off x="1973" y="2539"/>
                <a:ext cx="54" cy="3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54" y="37"/>
                  </a:cxn>
                  <a:cxn ang="0">
                    <a:pos x="52" y="18"/>
                  </a:cxn>
                  <a:cxn ang="0">
                    <a:pos x="42" y="0"/>
                  </a:cxn>
                  <a:cxn ang="0">
                    <a:pos x="39" y="17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54" h="37">
                    <a:moveTo>
                      <a:pt x="0" y="17"/>
                    </a:moveTo>
                    <a:lnTo>
                      <a:pt x="54" y="37"/>
                    </a:lnTo>
                    <a:lnTo>
                      <a:pt x="52" y="18"/>
                    </a:lnTo>
                    <a:lnTo>
                      <a:pt x="42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135"/>
              <p:cNvSpPr>
                <a:spLocks/>
              </p:cNvSpPr>
              <p:nvPr/>
            </p:nvSpPr>
            <p:spPr bwMode="auto">
              <a:xfrm>
                <a:off x="1871" y="2766"/>
                <a:ext cx="61" cy="58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5" y="58"/>
                  </a:cxn>
                  <a:cxn ang="0">
                    <a:pos x="61" y="45"/>
                  </a:cxn>
                  <a:cxn ang="0">
                    <a:pos x="56" y="0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61" h="58">
                    <a:moveTo>
                      <a:pt x="0" y="38"/>
                    </a:moveTo>
                    <a:lnTo>
                      <a:pt x="35" y="58"/>
                    </a:lnTo>
                    <a:lnTo>
                      <a:pt x="61" y="45"/>
                    </a:lnTo>
                    <a:lnTo>
                      <a:pt x="56" y="0"/>
                    </a:lnTo>
                    <a:lnTo>
                      <a:pt x="51" y="32"/>
                    </a:lnTo>
                    <a:lnTo>
                      <a:pt x="32" y="44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136"/>
              <p:cNvSpPr>
                <a:spLocks/>
              </p:cNvSpPr>
              <p:nvPr/>
            </p:nvSpPr>
            <p:spPr bwMode="auto">
              <a:xfrm>
                <a:off x="1953" y="2806"/>
                <a:ext cx="64" cy="6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5" y="38"/>
                  </a:cxn>
                  <a:cxn ang="0">
                    <a:pos x="55" y="0"/>
                  </a:cxn>
                  <a:cxn ang="0">
                    <a:pos x="64" y="46"/>
                  </a:cxn>
                  <a:cxn ang="0">
                    <a:pos x="62" y="62"/>
                  </a:cxn>
                  <a:cxn ang="0">
                    <a:pos x="28" y="4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64" h="62">
                    <a:moveTo>
                      <a:pt x="0" y="8"/>
                    </a:moveTo>
                    <a:lnTo>
                      <a:pt x="45" y="38"/>
                    </a:lnTo>
                    <a:lnTo>
                      <a:pt x="55" y="0"/>
                    </a:lnTo>
                    <a:lnTo>
                      <a:pt x="64" y="46"/>
                    </a:lnTo>
                    <a:lnTo>
                      <a:pt x="62" y="62"/>
                    </a:lnTo>
                    <a:lnTo>
                      <a:pt x="28" y="4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137"/>
              <p:cNvSpPr>
                <a:spLocks/>
              </p:cNvSpPr>
              <p:nvPr/>
            </p:nvSpPr>
            <p:spPr bwMode="auto">
              <a:xfrm>
                <a:off x="2184" y="2792"/>
                <a:ext cx="82" cy="119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0" y="119"/>
                  </a:cxn>
                  <a:cxn ang="0">
                    <a:pos x="40" y="87"/>
                  </a:cxn>
                  <a:cxn ang="0">
                    <a:pos x="82" y="41"/>
                  </a:cxn>
                  <a:cxn ang="0">
                    <a:pos x="70" y="0"/>
                  </a:cxn>
                  <a:cxn ang="0">
                    <a:pos x="68" y="36"/>
                  </a:cxn>
                  <a:cxn ang="0">
                    <a:pos x="33" y="68"/>
                  </a:cxn>
                  <a:cxn ang="0">
                    <a:pos x="0" y="96"/>
                  </a:cxn>
                  <a:cxn ang="0">
                    <a:pos x="0" y="96"/>
                  </a:cxn>
                </a:cxnLst>
                <a:rect l="0" t="0" r="r" b="b"/>
                <a:pathLst>
                  <a:path w="82" h="119">
                    <a:moveTo>
                      <a:pt x="0" y="96"/>
                    </a:moveTo>
                    <a:lnTo>
                      <a:pt x="10" y="119"/>
                    </a:lnTo>
                    <a:lnTo>
                      <a:pt x="40" y="87"/>
                    </a:lnTo>
                    <a:lnTo>
                      <a:pt x="82" y="41"/>
                    </a:lnTo>
                    <a:lnTo>
                      <a:pt x="70" y="0"/>
                    </a:lnTo>
                    <a:lnTo>
                      <a:pt x="68" y="36"/>
                    </a:lnTo>
                    <a:lnTo>
                      <a:pt x="33" y="68"/>
                    </a:lnTo>
                    <a:lnTo>
                      <a:pt x="0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138"/>
              <p:cNvSpPr>
                <a:spLocks/>
              </p:cNvSpPr>
              <p:nvPr/>
            </p:nvSpPr>
            <p:spPr bwMode="auto">
              <a:xfrm>
                <a:off x="2282" y="2698"/>
                <a:ext cx="76" cy="126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26"/>
                  </a:cxn>
                  <a:cxn ang="0">
                    <a:pos x="40" y="92"/>
                  </a:cxn>
                  <a:cxn ang="0">
                    <a:pos x="76" y="43"/>
                  </a:cxn>
                  <a:cxn ang="0">
                    <a:pos x="69" y="0"/>
                  </a:cxn>
                  <a:cxn ang="0">
                    <a:pos x="65" y="42"/>
                  </a:cxn>
                  <a:cxn ang="0">
                    <a:pos x="41" y="73"/>
                  </a:cxn>
                  <a:cxn ang="0">
                    <a:pos x="0" y="118"/>
                  </a:cxn>
                  <a:cxn ang="0">
                    <a:pos x="0" y="118"/>
                  </a:cxn>
                </a:cxnLst>
                <a:rect l="0" t="0" r="r" b="b"/>
                <a:pathLst>
                  <a:path w="76" h="126">
                    <a:moveTo>
                      <a:pt x="0" y="118"/>
                    </a:moveTo>
                    <a:lnTo>
                      <a:pt x="2" y="126"/>
                    </a:lnTo>
                    <a:lnTo>
                      <a:pt x="40" y="92"/>
                    </a:lnTo>
                    <a:lnTo>
                      <a:pt x="76" y="43"/>
                    </a:lnTo>
                    <a:lnTo>
                      <a:pt x="69" y="0"/>
                    </a:lnTo>
                    <a:lnTo>
                      <a:pt x="65" y="42"/>
                    </a:lnTo>
                    <a:lnTo>
                      <a:pt x="41" y="73"/>
                    </a:lnTo>
                    <a:lnTo>
                      <a:pt x="0" y="118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139"/>
              <p:cNvSpPr>
                <a:spLocks/>
              </p:cNvSpPr>
              <p:nvPr/>
            </p:nvSpPr>
            <p:spPr bwMode="auto">
              <a:xfrm>
                <a:off x="2361" y="2653"/>
                <a:ext cx="29" cy="67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24" y="52"/>
                  </a:cxn>
                  <a:cxn ang="0">
                    <a:pos x="29" y="0"/>
                  </a:cxn>
                  <a:cxn ang="0">
                    <a:pos x="17" y="39"/>
                  </a:cxn>
                  <a:cxn ang="0">
                    <a:pos x="0" y="58"/>
                  </a:cxn>
                  <a:cxn ang="0">
                    <a:pos x="4" y="67"/>
                  </a:cxn>
                  <a:cxn ang="0">
                    <a:pos x="4" y="67"/>
                  </a:cxn>
                </a:cxnLst>
                <a:rect l="0" t="0" r="r" b="b"/>
                <a:pathLst>
                  <a:path w="29" h="67">
                    <a:moveTo>
                      <a:pt x="4" y="67"/>
                    </a:moveTo>
                    <a:lnTo>
                      <a:pt x="24" y="52"/>
                    </a:lnTo>
                    <a:lnTo>
                      <a:pt x="29" y="0"/>
                    </a:lnTo>
                    <a:lnTo>
                      <a:pt x="17" y="39"/>
                    </a:lnTo>
                    <a:lnTo>
                      <a:pt x="0" y="58"/>
                    </a:lnTo>
                    <a:lnTo>
                      <a:pt x="4" y="67"/>
                    </a:ln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4" name="Freeform 140"/>
              <p:cNvSpPr>
                <a:spLocks/>
              </p:cNvSpPr>
              <p:nvPr/>
            </p:nvSpPr>
            <p:spPr bwMode="auto">
              <a:xfrm>
                <a:off x="2399" y="2741"/>
                <a:ext cx="25" cy="2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0" y="17"/>
                  </a:cxn>
                  <a:cxn ang="0">
                    <a:pos x="0" y="17"/>
                  </a:cxn>
                </a:cxnLst>
                <a:rect l="0" t="0" r="r" b="b"/>
                <a:pathLst>
                  <a:path w="25" h="27">
                    <a:moveTo>
                      <a:pt x="0" y="17"/>
                    </a:moveTo>
                    <a:lnTo>
                      <a:pt x="11" y="27"/>
                    </a:lnTo>
                    <a:lnTo>
                      <a:pt x="25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5" name="Freeform 141"/>
              <p:cNvSpPr>
                <a:spLocks/>
              </p:cNvSpPr>
              <p:nvPr/>
            </p:nvSpPr>
            <p:spPr bwMode="auto">
              <a:xfrm>
                <a:off x="2416" y="2663"/>
                <a:ext cx="43" cy="29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15" y="29"/>
                  </a:cxn>
                  <a:cxn ang="0">
                    <a:pos x="43" y="0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43" h="29">
                    <a:moveTo>
                      <a:pt x="0" y="27"/>
                    </a:moveTo>
                    <a:lnTo>
                      <a:pt x="15" y="29"/>
                    </a:lnTo>
                    <a:lnTo>
                      <a:pt x="43" y="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6" name="Freeform 142"/>
              <p:cNvSpPr>
                <a:spLocks/>
              </p:cNvSpPr>
              <p:nvPr/>
            </p:nvSpPr>
            <p:spPr bwMode="auto">
              <a:xfrm>
                <a:off x="2326" y="2533"/>
                <a:ext cx="52" cy="4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0" y="30"/>
                  </a:cxn>
                  <a:cxn ang="0">
                    <a:pos x="52" y="0"/>
                  </a:cxn>
                  <a:cxn ang="0">
                    <a:pos x="0" y="40"/>
                  </a:cxn>
                  <a:cxn ang="0">
                    <a:pos x="0" y="40"/>
                  </a:cxn>
                </a:cxnLst>
                <a:rect l="0" t="0" r="r" b="b"/>
                <a:pathLst>
                  <a:path w="52" h="40">
                    <a:moveTo>
                      <a:pt x="0" y="40"/>
                    </a:moveTo>
                    <a:lnTo>
                      <a:pt x="30" y="30"/>
                    </a:lnTo>
                    <a:lnTo>
                      <a:pt x="52" y="0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7" name="Freeform 143"/>
              <p:cNvSpPr>
                <a:spLocks/>
              </p:cNvSpPr>
              <p:nvPr/>
            </p:nvSpPr>
            <p:spPr bwMode="auto">
              <a:xfrm>
                <a:off x="2106" y="3023"/>
                <a:ext cx="29" cy="1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38"/>
                  </a:cxn>
                  <a:cxn ang="0">
                    <a:pos x="26" y="90"/>
                  </a:cxn>
                  <a:cxn ang="0">
                    <a:pos x="28" y="148"/>
                  </a:cxn>
                  <a:cxn ang="0">
                    <a:pos x="0" y="164"/>
                  </a:cxn>
                  <a:cxn ang="0">
                    <a:pos x="0" y="6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164">
                    <a:moveTo>
                      <a:pt x="0" y="0"/>
                    </a:moveTo>
                    <a:lnTo>
                      <a:pt x="29" y="38"/>
                    </a:lnTo>
                    <a:lnTo>
                      <a:pt x="26" y="90"/>
                    </a:lnTo>
                    <a:lnTo>
                      <a:pt x="28" y="148"/>
                    </a:lnTo>
                    <a:lnTo>
                      <a:pt x="0" y="164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8" name="Freeform 144"/>
              <p:cNvSpPr>
                <a:spLocks/>
              </p:cNvSpPr>
              <p:nvPr/>
            </p:nvSpPr>
            <p:spPr bwMode="auto">
              <a:xfrm>
                <a:off x="2186" y="3045"/>
                <a:ext cx="81" cy="93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21" y="93"/>
                  </a:cxn>
                  <a:cxn ang="0">
                    <a:pos x="66" y="58"/>
                  </a:cxn>
                  <a:cxn ang="0">
                    <a:pos x="81" y="0"/>
                  </a:cxn>
                  <a:cxn ang="0">
                    <a:pos x="54" y="52"/>
                  </a:cxn>
                  <a:cxn ang="0">
                    <a:pos x="0" y="78"/>
                  </a:cxn>
                  <a:cxn ang="0">
                    <a:pos x="0" y="78"/>
                  </a:cxn>
                </a:cxnLst>
                <a:rect l="0" t="0" r="r" b="b"/>
                <a:pathLst>
                  <a:path w="81" h="93">
                    <a:moveTo>
                      <a:pt x="0" y="78"/>
                    </a:moveTo>
                    <a:lnTo>
                      <a:pt x="21" y="93"/>
                    </a:lnTo>
                    <a:lnTo>
                      <a:pt x="66" y="58"/>
                    </a:lnTo>
                    <a:lnTo>
                      <a:pt x="81" y="0"/>
                    </a:lnTo>
                    <a:lnTo>
                      <a:pt x="54" y="52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9" name="Freeform 145"/>
              <p:cNvSpPr>
                <a:spLocks/>
              </p:cNvSpPr>
              <p:nvPr/>
            </p:nvSpPr>
            <p:spPr bwMode="auto">
              <a:xfrm>
                <a:off x="2273" y="2894"/>
                <a:ext cx="33" cy="126"/>
              </a:xfrm>
              <a:custGeom>
                <a:avLst/>
                <a:gdLst/>
                <a:ahLst/>
                <a:cxnLst>
                  <a:cxn ang="0">
                    <a:pos x="7" y="126"/>
                  </a:cxn>
                  <a:cxn ang="0">
                    <a:pos x="33" y="72"/>
                  </a:cxn>
                  <a:cxn ang="0">
                    <a:pos x="30" y="0"/>
                  </a:cxn>
                  <a:cxn ang="0">
                    <a:pos x="25" y="67"/>
                  </a:cxn>
                  <a:cxn ang="0">
                    <a:pos x="0" y="116"/>
                  </a:cxn>
                  <a:cxn ang="0">
                    <a:pos x="7" y="126"/>
                  </a:cxn>
                  <a:cxn ang="0">
                    <a:pos x="7" y="126"/>
                  </a:cxn>
                </a:cxnLst>
                <a:rect l="0" t="0" r="r" b="b"/>
                <a:pathLst>
                  <a:path w="33" h="126">
                    <a:moveTo>
                      <a:pt x="7" y="126"/>
                    </a:moveTo>
                    <a:lnTo>
                      <a:pt x="33" y="72"/>
                    </a:lnTo>
                    <a:lnTo>
                      <a:pt x="30" y="0"/>
                    </a:lnTo>
                    <a:lnTo>
                      <a:pt x="25" y="67"/>
                    </a:lnTo>
                    <a:lnTo>
                      <a:pt x="0" y="116"/>
                    </a:lnTo>
                    <a:lnTo>
                      <a:pt x="7" y="126"/>
                    </a:lnTo>
                    <a:lnTo>
                      <a:pt x="7" y="12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0" name="Freeform 146"/>
              <p:cNvSpPr>
                <a:spLocks/>
              </p:cNvSpPr>
              <p:nvPr/>
            </p:nvSpPr>
            <p:spPr bwMode="auto">
              <a:xfrm>
                <a:off x="2276" y="2994"/>
                <a:ext cx="61" cy="91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5" y="32"/>
                  </a:cxn>
                  <a:cxn ang="0">
                    <a:pos x="34" y="72"/>
                  </a:cxn>
                  <a:cxn ang="0">
                    <a:pos x="0" y="91"/>
                  </a:cxn>
                  <a:cxn ang="0">
                    <a:pos x="40" y="39"/>
                  </a:cxn>
                  <a:cxn ang="0">
                    <a:pos x="61" y="0"/>
                  </a:cxn>
                  <a:cxn ang="0">
                    <a:pos x="61" y="0"/>
                  </a:cxn>
                </a:cxnLst>
                <a:rect l="0" t="0" r="r" b="b"/>
                <a:pathLst>
                  <a:path w="61" h="91">
                    <a:moveTo>
                      <a:pt x="61" y="0"/>
                    </a:moveTo>
                    <a:lnTo>
                      <a:pt x="55" y="32"/>
                    </a:lnTo>
                    <a:lnTo>
                      <a:pt x="34" y="72"/>
                    </a:lnTo>
                    <a:lnTo>
                      <a:pt x="0" y="91"/>
                    </a:lnTo>
                    <a:lnTo>
                      <a:pt x="40" y="39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1" name="Freeform 147"/>
              <p:cNvSpPr>
                <a:spLocks/>
              </p:cNvSpPr>
              <p:nvPr/>
            </p:nvSpPr>
            <p:spPr bwMode="auto">
              <a:xfrm>
                <a:off x="2309" y="3123"/>
                <a:ext cx="42" cy="37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37" y="24"/>
                  </a:cxn>
                  <a:cxn ang="0">
                    <a:pos x="42" y="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42" h="37">
                    <a:moveTo>
                      <a:pt x="0" y="37"/>
                    </a:moveTo>
                    <a:lnTo>
                      <a:pt x="37" y="24"/>
                    </a:lnTo>
                    <a:lnTo>
                      <a:pt x="42" y="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2" name="Freeform 148"/>
              <p:cNvSpPr>
                <a:spLocks/>
              </p:cNvSpPr>
              <p:nvPr/>
            </p:nvSpPr>
            <p:spPr bwMode="auto">
              <a:xfrm>
                <a:off x="1866" y="3034"/>
                <a:ext cx="58" cy="74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58" y="72"/>
                  </a:cxn>
                  <a:cxn ang="0">
                    <a:pos x="55" y="39"/>
                  </a:cxn>
                  <a:cxn ang="0">
                    <a:pos x="39" y="0"/>
                  </a:cxn>
                  <a:cxn ang="0">
                    <a:pos x="43" y="54"/>
                  </a:cxn>
                  <a:cxn ang="0">
                    <a:pos x="0" y="74"/>
                  </a:cxn>
                  <a:cxn ang="0">
                    <a:pos x="0" y="74"/>
                  </a:cxn>
                </a:cxnLst>
                <a:rect l="0" t="0" r="r" b="b"/>
                <a:pathLst>
                  <a:path w="58" h="74">
                    <a:moveTo>
                      <a:pt x="0" y="74"/>
                    </a:moveTo>
                    <a:lnTo>
                      <a:pt x="58" y="72"/>
                    </a:lnTo>
                    <a:lnTo>
                      <a:pt x="55" y="39"/>
                    </a:lnTo>
                    <a:lnTo>
                      <a:pt x="39" y="0"/>
                    </a:lnTo>
                    <a:lnTo>
                      <a:pt x="43" y="54"/>
                    </a:lnTo>
                    <a:lnTo>
                      <a:pt x="0" y="7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3" name="Freeform 149"/>
              <p:cNvSpPr>
                <a:spLocks/>
              </p:cNvSpPr>
              <p:nvPr/>
            </p:nvSpPr>
            <p:spPr bwMode="auto">
              <a:xfrm>
                <a:off x="1962" y="3098"/>
                <a:ext cx="60" cy="5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39"/>
                  </a:cxn>
                  <a:cxn ang="0">
                    <a:pos x="32" y="38"/>
                  </a:cxn>
                  <a:cxn ang="0">
                    <a:pos x="60" y="54"/>
                  </a:cxn>
                  <a:cxn ang="0">
                    <a:pos x="60" y="38"/>
                  </a:cxn>
                  <a:cxn ang="0">
                    <a:pos x="47" y="0"/>
                  </a:cxn>
                  <a:cxn ang="0">
                    <a:pos x="44" y="2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60" h="54">
                    <a:moveTo>
                      <a:pt x="0" y="16"/>
                    </a:moveTo>
                    <a:lnTo>
                      <a:pt x="20" y="39"/>
                    </a:lnTo>
                    <a:lnTo>
                      <a:pt x="32" y="38"/>
                    </a:lnTo>
                    <a:lnTo>
                      <a:pt x="60" y="54"/>
                    </a:lnTo>
                    <a:lnTo>
                      <a:pt x="60" y="38"/>
                    </a:lnTo>
                    <a:lnTo>
                      <a:pt x="47" y="0"/>
                    </a:lnTo>
                    <a:lnTo>
                      <a:pt x="44" y="2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4" name="Freeform 150"/>
              <p:cNvSpPr>
                <a:spLocks/>
              </p:cNvSpPr>
              <p:nvPr/>
            </p:nvSpPr>
            <p:spPr bwMode="auto">
              <a:xfrm>
                <a:off x="1957" y="3171"/>
                <a:ext cx="48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48" y="9"/>
                  </a:cxn>
                  <a:cxn ang="0">
                    <a:pos x="39" y="0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20">
                    <a:moveTo>
                      <a:pt x="0" y="20"/>
                    </a:moveTo>
                    <a:lnTo>
                      <a:pt x="48" y="9"/>
                    </a:lnTo>
                    <a:lnTo>
                      <a:pt x="39" y="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151"/>
              <p:cNvSpPr>
                <a:spLocks/>
              </p:cNvSpPr>
              <p:nvPr/>
            </p:nvSpPr>
            <p:spPr bwMode="auto">
              <a:xfrm>
                <a:off x="2027" y="2290"/>
                <a:ext cx="37" cy="5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7" y="53"/>
                  </a:cxn>
                  <a:cxn ang="0">
                    <a:pos x="34" y="24"/>
                  </a:cxn>
                  <a:cxn ang="0">
                    <a:pos x="27" y="0"/>
                  </a:cxn>
                  <a:cxn ang="0">
                    <a:pos x="24" y="35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37" h="53">
                    <a:moveTo>
                      <a:pt x="0" y="29"/>
                    </a:moveTo>
                    <a:lnTo>
                      <a:pt x="37" y="53"/>
                    </a:lnTo>
                    <a:lnTo>
                      <a:pt x="34" y="24"/>
                    </a:lnTo>
                    <a:lnTo>
                      <a:pt x="27" y="0"/>
                    </a:lnTo>
                    <a:lnTo>
                      <a:pt x="24" y="35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152"/>
              <p:cNvSpPr>
                <a:spLocks/>
              </p:cNvSpPr>
              <p:nvPr/>
            </p:nvSpPr>
            <p:spPr bwMode="auto">
              <a:xfrm>
                <a:off x="2099" y="2310"/>
                <a:ext cx="19" cy="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9" y="37"/>
                  </a:cxn>
                  <a:cxn ang="0">
                    <a:pos x="9" y="70"/>
                  </a:cxn>
                  <a:cxn ang="0">
                    <a:pos x="0" y="60"/>
                  </a:cxn>
                  <a:cxn ang="0">
                    <a:pos x="5" y="37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9" h="70">
                    <a:moveTo>
                      <a:pt x="3" y="0"/>
                    </a:moveTo>
                    <a:lnTo>
                      <a:pt x="19" y="37"/>
                    </a:lnTo>
                    <a:lnTo>
                      <a:pt x="9" y="70"/>
                    </a:lnTo>
                    <a:lnTo>
                      <a:pt x="0" y="60"/>
                    </a:lnTo>
                    <a:lnTo>
                      <a:pt x="5" y="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153"/>
              <p:cNvSpPr>
                <a:spLocks/>
              </p:cNvSpPr>
              <p:nvPr/>
            </p:nvSpPr>
            <p:spPr bwMode="auto">
              <a:xfrm>
                <a:off x="2121" y="2288"/>
                <a:ext cx="19" cy="43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18" y="29"/>
                  </a:cxn>
                  <a:cxn ang="0">
                    <a:pos x="19" y="0"/>
                  </a:cxn>
                  <a:cxn ang="0">
                    <a:pos x="0" y="43"/>
                  </a:cxn>
                  <a:cxn ang="0">
                    <a:pos x="0" y="43"/>
                  </a:cxn>
                </a:cxnLst>
                <a:rect l="0" t="0" r="r" b="b"/>
                <a:pathLst>
                  <a:path w="19" h="43">
                    <a:moveTo>
                      <a:pt x="0" y="43"/>
                    </a:moveTo>
                    <a:lnTo>
                      <a:pt x="18" y="29"/>
                    </a:lnTo>
                    <a:lnTo>
                      <a:pt x="19" y="0"/>
                    </a:lnTo>
                    <a:lnTo>
                      <a:pt x="0" y="43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154"/>
              <p:cNvSpPr>
                <a:spLocks/>
              </p:cNvSpPr>
              <p:nvPr/>
            </p:nvSpPr>
            <p:spPr bwMode="auto">
              <a:xfrm>
                <a:off x="2175" y="2272"/>
                <a:ext cx="25" cy="60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5" y="0"/>
                  </a:cxn>
                  <a:cxn ang="0">
                    <a:pos x="19" y="34"/>
                  </a:cxn>
                  <a:cxn ang="0">
                    <a:pos x="5" y="6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25" h="60">
                    <a:moveTo>
                      <a:pt x="0" y="47"/>
                    </a:moveTo>
                    <a:lnTo>
                      <a:pt x="25" y="0"/>
                    </a:lnTo>
                    <a:lnTo>
                      <a:pt x="19" y="34"/>
                    </a:lnTo>
                    <a:lnTo>
                      <a:pt x="5" y="6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155"/>
              <p:cNvSpPr>
                <a:spLocks/>
              </p:cNvSpPr>
              <p:nvPr/>
            </p:nvSpPr>
            <p:spPr bwMode="auto">
              <a:xfrm>
                <a:off x="2194" y="2360"/>
                <a:ext cx="40" cy="48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14" y="25"/>
                  </a:cxn>
                  <a:cxn ang="0">
                    <a:pos x="40" y="0"/>
                  </a:cxn>
                  <a:cxn ang="0">
                    <a:pos x="20" y="34"/>
                  </a:cxn>
                  <a:cxn ang="0">
                    <a:pos x="6" y="48"/>
                  </a:cxn>
                  <a:cxn ang="0">
                    <a:pos x="0" y="33"/>
                  </a:cxn>
                  <a:cxn ang="0">
                    <a:pos x="0" y="33"/>
                  </a:cxn>
                </a:cxnLst>
                <a:rect l="0" t="0" r="r" b="b"/>
                <a:pathLst>
                  <a:path w="40" h="48">
                    <a:moveTo>
                      <a:pt x="0" y="33"/>
                    </a:moveTo>
                    <a:lnTo>
                      <a:pt x="14" y="25"/>
                    </a:lnTo>
                    <a:lnTo>
                      <a:pt x="40" y="0"/>
                    </a:lnTo>
                    <a:lnTo>
                      <a:pt x="20" y="34"/>
                    </a:lnTo>
                    <a:lnTo>
                      <a:pt x="6" y="48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Freeform 156"/>
              <p:cNvSpPr>
                <a:spLocks/>
              </p:cNvSpPr>
              <p:nvPr/>
            </p:nvSpPr>
            <p:spPr bwMode="auto">
              <a:xfrm>
                <a:off x="2183" y="2386"/>
                <a:ext cx="82" cy="97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29" y="67"/>
                  </a:cxn>
                  <a:cxn ang="0">
                    <a:pos x="82" y="0"/>
                  </a:cxn>
                  <a:cxn ang="0">
                    <a:pos x="57" y="48"/>
                  </a:cxn>
                  <a:cxn ang="0">
                    <a:pos x="28" y="84"/>
                  </a:cxn>
                  <a:cxn ang="0">
                    <a:pos x="11" y="97"/>
                  </a:cxn>
                  <a:cxn ang="0">
                    <a:pos x="1" y="92"/>
                  </a:cxn>
                  <a:cxn ang="0">
                    <a:pos x="0" y="87"/>
                  </a:cxn>
                  <a:cxn ang="0">
                    <a:pos x="0" y="87"/>
                  </a:cxn>
                </a:cxnLst>
                <a:rect l="0" t="0" r="r" b="b"/>
                <a:pathLst>
                  <a:path w="82" h="97">
                    <a:moveTo>
                      <a:pt x="0" y="87"/>
                    </a:moveTo>
                    <a:lnTo>
                      <a:pt x="29" y="67"/>
                    </a:lnTo>
                    <a:lnTo>
                      <a:pt x="82" y="0"/>
                    </a:lnTo>
                    <a:lnTo>
                      <a:pt x="57" y="48"/>
                    </a:lnTo>
                    <a:lnTo>
                      <a:pt x="28" y="84"/>
                    </a:lnTo>
                    <a:lnTo>
                      <a:pt x="11" y="97"/>
                    </a:lnTo>
                    <a:lnTo>
                      <a:pt x="1" y="92"/>
                    </a:lnTo>
                    <a:lnTo>
                      <a:pt x="0" y="87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Freeform 157"/>
              <p:cNvSpPr>
                <a:spLocks/>
              </p:cNvSpPr>
              <p:nvPr/>
            </p:nvSpPr>
            <p:spPr bwMode="auto">
              <a:xfrm>
                <a:off x="1870" y="2576"/>
                <a:ext cx="41" cy="2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1" y="7"/>
                  </a:cxn>
                  <a:cxn ang="0">
                    <a:pos x="29" y="17"/>
                  </a:cxn>
                  <a:cxn ang="0">
                    <a:pos x="0" y="27"/>
                  </a:cxn>
                  <a:cxn ang="0">
                    <a:pos x="19" y="1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1" h="27">
                    <a:moveTo>
                      <a:pt x="24" y="0"/>
                    </a:moveTo>
                    <a:lnTo>
                      <a:pt x="41" y="7"/>
                    </a:lnTo>
                    <a:lnTo>
                      <a:pt x="29" y="17"/>
                    </a:lnTo>
                    <a:lnTo>
                      <a:pt x="0" y="27"/>
                    </a:lnTo>
                    <a:lnTo>
                      <a:pt x="19" y="1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B8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158"/>
              <p:cNvSpPr>
                <a:spLocks/>
              </p:cNvSpPr>
              <p:nvPr/>
            </p:nvSpPr>
            <p:spPr bwMode="auto">
              <a:xfrm>
                <a:off x="2283" y="2499"/>
                <a:ext cx="1210" cy="10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07" y="0"/>
                  </a:cxn>
                  <a:cxn ang="0">
                    <a:pos x="1210" y="1000"/>
                  </a:cxn>
                  <a:cxn ang="0">
                    <a:pos x="0" y="955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1210" h="1000">
                    <a:moveTo>
                      <a:pt x="2" y="0"/>
                    </a:moveTo>
                    <a:lnTo>
                      <a:pt x="1207" y="0"/>
                    </a:lnTo>
                    <a:lnTo>
                      <a:pt x="1210" y="1000"/>
                    </a:lnTo>
                    <a:lnTo>
                      <a:pt x="0" y="955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159"/>
              <p:cNvSpPr>
                <a:spLocks/>
              </p:cNvSpPr>
              <p:nvPr/>
            </p:nvSpPr>
            <p:spPr bwMode="auto">
              <a:xfrm>
                <a:off x="2173" y="2052"/>
                <a:ext cx="780" cy="575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156" y="35"/>
                  </a:cxn>
                  <a:cxn ang="0">
                    <a:pos x="166" y="35"/>
                  </a:cxn>
                  <a:cxn ang="0">
                    <a:pos x="143" y="79"/>
                  </a:cxn>
                  <a:cxn ang="0">
                    <a:pos x="154" y="82"/>
                  </a:cxn>
                  <a:cxn ang="0">
                    <a:pos x="134" y="111"/>
                  </a:cxn>
                  <a:cxn ang="0">
                    <a:pos x="145" y="116"/>
                  </a:cxn>
                  <a:cxn ang="0">
                    <a:pos x="123" y="151"/>
                  </a:cxn>
                  <a:cxn ang="0">
                    <a:pos x="132" y="158"/>
                  </a:cxn>
                  <a:cxn ang="0">
                    <a:pos x="109" y="198"/>
                  </a:cxn>
                  <a:cxn ang="0">
                    <a:pos x="118" y="202"/>
                  </a:cxn>
                  <a:cxn ang="0">
                    <a:pos x="97" y="238"/>
                  </a:cxn>
                  <a:cxn ang="0">
                    <a:pos x="108" y="242"/>
                  </a:cxn>
                  <a:cxn ang="0">
                    <a:pos x="81" y="279"/>
                  </a:cxn>
                  <a:cxn ang="0">
                    <a:pos x="93" y="282"/>
                  </a:cxn>
                  <a:cxn ang="0">
                    <a:pos x="67" y="323"/>
                  </a:cxn>
                  <a:cxn ang="0">
                    <a:pos x="79" y="328"/>
                  </a:cxn>
                  <a:cxn ang="0">
                    <a:pos x="55" y="366"/>
                  </a:cxn>
                  <a:cxn ang="0">
                    <a:pos x="64" y="371"/>
                  </a:cxn>
                  <a:cxn ang="0">
                    <a:pos x="43" y="408"/>
                  </a:cxn>
                  <a:cxn ang="0">
                    <a:pos x="54" y="418"/>
                  </a:cxn>
                  <a:cxn ang="0">
                    <a:pos x="33" y="442"/>
                  </a:cxn>
                  <a:cxn ang="0">
                    <a:pos x="46" y="447"/>
                  </a:cxn>
                  <a:cxn ang="0">
                    <a:pos x="22" y="479"/>
                  </a:cxn>
                  <a:cxn ang="0">
                    <a:pos x="34" y="486"/>
                  </a:cxn>
                  <a:cxn ang="0">
                    <a:pos x="13" y="515"/>
                  </a:cxn>
                  <a:cxn ang="0">
                    <a:pos x="23" y="521"/>
                  </a:cxn>
                  <a:cxn ang="0">
                    <a:pos x="0" y="566"/>
                  </a:cxn>
                  <a:cxn ang="0">
                    <a:pos x="14" y="575"/>
                  </a:cxn>
                  <a:cxn ang="0">
                    <a:pos x="780" y="574"/>
                  </a:cxn>
                  <a:cxn ang="0">
                    <a:pos x="750" y="0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780" h="575">
                    <a:moveTo>
                      <a:pt x="174" y="0"/>
                    </a:moveTo>
                    <a:lnTo>
                      <a:pt x="156" y="35"/>
                    </a:lnTo>
                    <a:lnTo>
                      <a:pt x="166" y="35"/>
                    </a:lnTo>
                    <a:lnTo>
                      <a:pt x="143" y="79"/>
                    </a:lnTo>
                    <a:lnTo>
                      <a:pt x="154" y="82"/>
                    </a:lnTo>
                    <a:lnTo>
                      <a:pt x="134" y="111"/>
                    </a:lnTo>
                    <a:lnTo>
                      <a:pt x="145" y="116"/>
                    </a:lnTo>
                    <a:lnTo>
                      <a:pt x="123" y="151"/>
                    </a:lnTo>
                    <a:lnTo>
                      <a:pt x="132" y="158"/>
                    </a:lnTo>
                    <a:lnTo>
                      <a:pt x="109" y="198"/>
                    </a:lnTo>
                    <a:lnTo>
                      <a:pt x="118" y="202"/>
                    </a:lnTo>
                    <a:lnTo>
                      <a:pt x="97" y="238"/>
                    </a:lnTo>
                    <a:lnTo>
                      <a:pt x="108" y="242"/>
                    </a:lnTo>
                    <a:lnTo>
                      <a:pt x="81" y="279"/>
                    </a:lnTo>
                    <a:lnTo>
                      <a:pt x="93" y="282"/>
                    </a:lnTo>
                    <a:lnTo>
                      <a:pt x="67" y="323"/>
                    </a:lnTo>
                    <a:lnTo>
                      <a:pt x="79" y="328"/>
                    </a:lnTo>
                    <a:lnTo>
                      <a:pt x="55" y="366"/>
                    </a:lnTo>
                    <a:lnTo>
                      <a:pt x="64" y="371"/>
                    </a:lnTo>
                    <a:lnTo>
                      <a:pt x="43" y="408"/>
                    </a:lnTo>
                    <a:lnTo>
                      <a:pt x="54" y="418"/>
                    </a:lnTo>
                    <a:lnTo>
                      <a:pt x="33" y="442"/>
                    </a:lnTo>
                    <a:lnTo>
                      <a:pt x="46" y="447"/>
                    </a:lnTo>
                    <a:lnTo>
                      <a:pt x="22" y="479"/>
                    </a:lnTo>
                    <a:lnTo>
                      <a:pt x="34" y="486"/>
                    </a:lnTo>
                    <a:lnTo>
                      <a:pt x="13" y="515"/>
                    </a:lnTo>
                    <a:lnTo>
                      <a:pt x="23" y="521"/>
                    </a:lnTo>
                    <a:lnTo>
                      <a:pt x="0" y="566"/>
                    </a:lnTo>
                    <a:lnTo>
                      <a:pt x="14" y="575"/>
                    </a:lnTo>
                    <a:lnTo>
                      <a:pt x="780" y="574"/>
                    </a:lnTo>
                    <a:lnTo>
                      <a:pt x="750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160"/>
              <p:cNvSpPr>
                <a:spLocks/>
              </p:cNvSpPr>
              <p:nvPr/>
            </p:nvSpPr>
            <p:spPr bwMode="auto">
              <a:xfrm>
                <a:off x="2864" y="2051"/>
                <a:ext cx="780" cy="575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625" y="35"/>
                  </a:cxn>
                  <a:cxn ang="0">
                    <a:pos x="615" y="35"/>
                  </a:cxn>
                  <a:cxn ang="0">
                    <a:pos x="637" y="79"/>
                  </a:cxn>
                  <a:cxn ang="0">
                    <a:pos x="627" y="82"/>
                  </a:cxn>
                  <a:cxn ang="0">
                    <a:pos x="646" y="110"/>
                  </a:cxn>
                  <a:cxn ang="0">
                    <a:pos x="635" y="116"/>
                  </a:cxn>
                  <a:cxn ang="0">
                    <a:pos x="657" y="150"/>
                  </a:cxn>
                  <a:cxn ang="0">
                    <a:pos x="648" y="157"/>
                  </a:cxn>
                  <a:cxn ang="0">
                    <a:pos x="672" y="197"/>
                  </a:cxn>
                  <a:cxn ang="0">
                    <a:pos x="662" y="202"/>
                  </a:cxn>
                  <a:cxn ang="0">
                    <a:pos x="684" y="239"/>
                  </a:cxn>
                  <a:cxn ang="0">
                    <a:pos x="673" y="242"/>
                  </a:cxn>
                  <a:cxn ang="0">
                    <a:pos x="699" y="279"/>
                  </a:cxn>
                  <a:cxn ang="0">
                    <a:pos x="688" y="283"/>
                  </a:cxn>
                  <a:cxn ang="0">
                    <a:pos x="713" y="323"/>
                  </a:cxn>
                  <a:cxn ang="0">
                    <a:pos x="700" y="328"/>
                  </a:cxn>
                  <a:cxn ang="0">
                    <a:pos x="724" y="366"/>
                  </a:cxn>
                  <a:cxn ang="0">
                    <a:pos x="716" y="370"/>
                  </a:cxn>
                  <a:cxn ang="0">
                    <a:pos x="738" y="409"/>
                  </a:cxn>
                  <a:cxn ang="0">
                    <a:pos x="726" y="417"/>
                  </a:cxn>
                  <a:cxn ang="0">
                    <a:pos x="748" y="442"/>
                  </a:cxn>
                  <a:cxn ang="0">
                    <a:pos x="735" y="447"/>
                  </a:cxn>
                  <a:cxn ang="0">
                    <a:pos x="758" y="479"/>
                  </a:cxn>
                  <a:cxn ang="0">
                    <a:pos x="747" y="486"/>
                  </a:cxn>
                  <a:cxn ang="0">
                    <a:pos x="767" y="515"/>
                  </a:cxn>
                  <a:cxn ang="0">
                    <a:pos x="757" y="522"/>
                  </a:cxn>
                  <a:cxn ang="0">
                    <a:pos x="780" y="567"/>
                  </a:cxn>
                  <a:cxn ang="0">
                    <a:pos x="766" y="575"/>
                  </a:cxn>
                  <a:cxn ang="0">
                    <a:pos x="0" y="574"/>
                  </a:cxn>
                  <a:cxn ang="0">
                    <a:pos x="30" y="0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780" h="575">
                    <a:moveTo>
                      <a:pt x="606" y="0"/>
                    </a:moveTo>
                    <a:lnTo>
                      <a:pt x="625" y="35"/>
                    </a:lnTo>
                    <a:lnTo>
                      <a:pt x="615" y="35"/>
                    </a:lnTo>
                    <a:lnTo>
                      <a:pt x="637" y="79"/>
                    </a:lnTo>
                    <a:lnTo>
                      <a:pt x="627" y="82"/>
                    </a:lnTo>
                    <a:lnTo>
                      <a:pt x="646" y="110"/>
                    </a:lnTo>
                    <a:lnTo>
                      <a:pt x="635" y="116"/>
                    </a:lnTo>
                    <a:lnTo>
                      <a:pt x="657" y="150"/>
                    </a:lnTo>
                    <a:lnTo>
                      <a:pt x="648" y="157"/>
                    </a:lnTo>
                    <a:lnTo>
                      <a:pt x="672" y="197"/>
                    </a:lnTo>
                    <a:lnTo>
                      <a:pt x="662" y="202"/>
                    </a:lnTo>
                    <a:lnTo>
                      <a:pt x="684" y="239"/>
                    </a:lnTo>
                    <a:lnTo>
                      <a:pt x="673" y="242"/>
                    </a:lnTo>
                    <a:lnTo>
                      <a:pt x="699" y="279"/>
                    </a:lnTo>
                    <a:lnTo>
                      <a:pt x="688" y="283"/>
                    </a:lnTo>
                    <a:lnTo>
                      <a:pt x="713" y="323"/>
                    </a:lnTo>
                    <a:lnTo>
                      <a:pt x="700" y="328"/>
                    </a:lnTo>
                    <a:lnTo>
                      <a:pt x="724" y="366"/>
                    </a:lnTo>
                    <a:lnTo>
                      <a:pt x="716" y="370"/>
                    </a:lnTo>
                    <a:lnTo>
                      <a:pt x="738" y="409"/>
                    </a:lnTo>
                    <a:lnTo>
                      <a:pt x="726" y="417"/>
                    </a:lnTo>
                    <a:lnTo>
                      <a:pt x="748" y="442"/>
                    </a:lnTo>
                    <a:lnTo>
                      <a:pt x="735" y="447"/>
                    </a:lnTo>
                    <a:lnTo>
                      <a:pt x="758" y="479"/>
                    </a:lnTo>
                    <a:lnTo>
                      <a:pt x="747" y="486"/>
                    </a:lnTo>
                    <a:lnTo>
                      <a:pt x="767" y="515"/>
                    </a:lnTo>
                    <a:lnTo>
                      <a:pt x="757" y="522"/>
                    </a:lnTo>
                    <a:lnTo>
                      <a:pt x="780" y="567"/>
                    </a:lnTo>
                    <a:lnTo>
                      <a:pt x="766" y="575"/>
                    </a:lnTo>
                    <a:lnTo>
                      <a:pt x="0" y="574"/>
                    </a:lnTo>
                    <a:lnTo>
                      <a:pt x="30" y="0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161"/>
              <p:cNvSpPr>
                <a:spLocks/>
              </p:cNvSpPr>
              <p:nvPr/>
            </p:nvSpPr>
            <p:spPr bwMode="auto">
              <a:xfrm>
                <a:off x="2863" y="1764"/>
                <a:ext cx="159" cy="66"/>
              </a:xfrm>
              <a:custGeom>
                <a:avLst/>
                <a:gdLst/>
                <a:ahLst/>
                <a:cxnLst>
                  <a:cxn ang="0">
                    <a:pos x="6" y="56"/>
                  </a:cxn>
                  <a:cxn ang="0">
                    <a:pos x="25" y="55"/>
                  </a:cxn>
                  <a:cxn ang="0">
                    <a:pos x="35" y="28"/>
                  </a:cxn>
                  <a:cxn ang="0">
                    <a:pos x="62" y="14"/>
                  </a:cxn>
                  <a:cxn ang="0">
                    <a:pos x="102" y="20"/>
                  </a:cxn>
                  <a:cxn ang="0">
                    <a:pos x="128" y="35"/>
                  </a:cxn>
                  <a:cxn ang="0">
                    <a:pos x="131" y="59"/>
                  </a:cxn>
                  <a:cxn ang="0">
                    <a:pos x="159" y="66"/>
                  </a:cxn>
                  <a:cxn ang="0">
                    <a:pos x="159" y="44"/>
                  </a:cxn>
                  <a:cxn ang="0">
                    <a:pos x="144" y="41"/>
                  </a:cxn>
                  <a:cxn ang="0">
                    <a:pos x="136" y="21"/>
                  </a:cxn>
                  <a:cxn ang="0">
                    <a:pos x="109" y="7"/>
                  </a:cxn>
                  <a:cxn ang="0">
                    <a:pos x="75" y="0"/>
                  </a:cxn>
                  <a:cxn ang="0">
                    <a:pos x="38" y="6"/>
                  </a:cxn>
                  <a:cxn ang="0">
                    <a:pos x="20" y="17"/>
                  </a:cxn>
                  <a:cxn ang="0">
                    <a:pos x="14" y="42"/>
                  </a:cxn>
                  <a:cxn ang="0">
                    <a:pos x="0" y="41"/>
                  </a:cxn>
                  <a:cxn ang="0">
                    <a:pos x="6" y="56"/>
                  </a:cxn>
                  <a:cxn ang="0">
                    <a:pos x="6" y="56"/>
                  </a:cxn>
                </a:cxnLst>
                <a:rect l="0" t="0" r="r" b="b"/>
                <a:pathLst>
                  <a:path w="159" h="66">
                    <a:moveTo>
                      <a:pt x="6" y="56"/>
                    </a:moveTo>
                    <a:lnTo>
                      <a:pt x="25" y="55"/>
                    </a:lnTo>
                    <a:lnTo>
                      <a:pt x="35" y="28"/>
                    </a:lnTo>
                    <a:lnTo>
                      <a:pt x="62" y="14"/>
                    </a:lnTo>
                    <a:lnTo>
                      <a:pt x="102" y="20"/>
                    </a:lnTo>
                    <a:lnTo>
                      <a:pt x="128" y="35"/>
                    </a:lnTo>
                    <a:lnTo>
                      <a:pt x="131" y="59"/>
                    </a:lnTo>
                    <a:lnTo>
                      <a:pt x="159" y="66"/>
                    </a:lnTo>
                    <a:lnTo>
                      <a:pt x="159" y="44"/>
                    </a:lnTo>
                    <a:lnTo>
                      <a:pt x="144" y="41"/>
                    </a:lnTo>
                    <a:lnTo>
                      <a:pt x="136" y="21"/>
                    </a:lnTo>
                    <a:lnTo>
                      <a:pt x="109" y="7"/>
                    </a:lnTo>
                    <a:lnTo>
                      <a:pt x="75" y="0"/>
                    </a:lnTo>
                    <a:lnTo>
                      <a:pt x="38" y="6"/>
                    </a:lnTo>
                    <a:lnTo>
                      <a:pt x="20" y="17"/>
                    </a:lnTo>
                    <a:lnTo>
                      <a:pt x="14" y="42"/>
                    </a:lnTo>
                    <a:lnTo>
                      <a:pt x="0" y="41"/>
                    </a:lnTo>
                    <a:lnTo>
                      <a:pt x="6" y="56"/>
                    </a:lnTo>
                    <a:lnTo>
                      <a:pt x="6" y="5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162"/>
              <p:cNvSpPr>
                <a:spLocks/>
              </p:cNvSpPr>
              <p:nvPr/>
            </p:nvSpPr>
            <p:spPr bwMode="auto">
              <a:xfrm>
                <a:off x="2850" y="1726"/>
                <a:ext cx="69" cy="104"/>
              </a:xfrm>
              <a:custGeom>
                <a:avLst/>
                <a:gdLst/>
                <a:ahLst/>
                <a:cxnLst>
                  <a:cxn ang="0">
                    <a:pos x="7" y="104"/>
                  </a:cxn>
                  <a:cxn ang="0">
                    <a:pos x="21" y="104"/>
                  </a:cxn>
                  <a:cxn ang="0">
                    <a:pos x="21" y="65"/>
                  </a:cxn>
                  <a:cxn ang="0">
                    <a:pos x="36" y="31"/>
                  </a:cxn>
                  <a:cxn ang="0">
                    <a:pos x="69" y="2"/>
                  </a:cxn>
                  <a:cxn ang="0">
                    <a:pos x="37" y="0"/>
                  </a:cxn>
                  <a:cxn ang="0">
                    <a:pos x="18" y="20"/>
                  </a:cxn>
                  <a:cxn ang="0">
                    <a:pos x="8" y="64"/>
                  </a:cxn>
                  <a:cxn ang="0">
                    <a:pos x="8" y="82"/>
                  </a:cxn>
                  <a:cxn ang="0">
                    <a:pos x="0" y="82"/>
                  </a:cxn>
                  <a:cxn ang="0">
                    <a:pos x="7" y="104"/>
                  </a:cxn>
                  <a:cxn ang="0">
                    <a:pos x="7" y="104"/>
                  </a:cxn>
                </a:cxnLst>
                <a:rect l="0" t="0" r="r" b="b"/>
                <a:pathLst>
                  <a:path w="69" h="104">
                    <a:moveTo>
                      <a:pt x="7" y="104"/>
                    </a:moveTo>
                    <a:lnTo>
                      <a:pt x="21" y="104"/>
                    </a:lnTo>
                    <a:lnTo>
                      <a:pt x="21" y="65"/>
                    </a:lnTo>
                    <a:lnTo>
                      <a:pt x="36" y="31"/>
                    </a:lnTo>
                    <a:lnTo>
                      <a:pt x="69" y="2"/>
                    </a:lnTo>
                    <a:lnTo>
                      <a:pt x="37" y="0"/>
                    </a:lnTo>
                    <a:lnTo>
                      <a:pt x="18" y="20"/>
                    </a:lnTo>
                    <a:lnTo>
                      <a:pt x="8" y="64"/>
                    </a:lnTo>
                    <a:lnTo>
                      <a:pt x="8" y="82"/>
                    </a:lnTo>
                    <a:lnTo>
                      <a:pt x="0" y="82"/>
                    </a:lnTo>
                    <a:lnTo>
                      <a:pt x="7" y="104"/>
                    </a:lnTo>
                    <a:lnTo>
                      <a:pt x="7" y="104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7" name="Freeform 163"/>
              <p:cNvSpPr>
                <a:spLocks/>
              </p:cNvSpPr>
              <p:nvPr/>
            </p:nvSpPr>
            <p:spPr bwMode="auto">
              <a:xfrm>
                <a:off x="2972" y="1728"/>
                <a:ext cx="61" cy="1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25"/>
                  </a:cxn>
                  <a:cxn ang="0">
                    <a:pos x="44" y="57"/>
                  </a:cxn>
                  <a:cxn ang="0">
                    <a:pos x="43" y="106"/>
                  </a:cxn>
                  <a:cxn ang="0">
                    <a:pos x="54" y="106"/>
                  </a:cxn>
                  <a:cxn ang="0">
                    <a:pos x="61" y="79"/>
                  </a:cxn>
                  <a:cxn ang="0">
                    <a:pos x="56" y="70"/>
                  </a:cxn>
                  <a:cxn ang="0">
                    <a:pos x="54" y="38"/>
                  </a:cxn>
                  <a:cxn ang="0">
                    <a:pos x="42" y="13"/>
                  </a:cxn>
                  <a:cxn ang="0">
                    <a:pos x="2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106">
                    <a:moveTo>
                      <a:pt x="0" y="0"/>
                    </a:moveTo>
                    <a:lnTo>
                      <a:pt x="32" y="25"/>
                    </a:lnTo>
                    <a:lnTo>
                      <a:pt x="44" y="57"/>
                    </a:lnTo>
                    <a:lnTo>
                      <a:pt x="43" y="106"/>
                    </a:lnTo>
                    <a:lnTo>
                      <a:pt x="54" y="106"/>
                    </a:lnTo>
                    <a:lnTo>
                      <a:pt x="61" y="79"/>
                    </a:lnTo>
                    <a:lnTo>
                      <a:pt x="56" y="70"/>
                    </a:lnTo>
                    <a:lnTo>
                      <a:pt x="54" y="38"/>
                    </a:lnTo>
                    <a:lnTo>
                      <a:pt x="42" y="13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8" name="Freeform 164"/>
              <p:cNvSpPr>
                <a:spLocks/>
              </p:cNvSpPr>
              <p:nvPr/>
            </p:nvSpPr>
            <p:spPr bwMode="auto">
              <a:xfrm>
                <a:off x="2767" y="1844"/>
                <a:ext cx="85" cy="5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5" y="46"/>
                  </a:cxn>
                  <a:cxn ang="0">
                    <a:pos x="85" y="59"/>
                  </a:cxn>
                  <a:cxn ang="0">
                    <a:pos x="0" y="15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85" h="59">
                    <a:moveTo>
                      <a:pt x="1" y="0"/>
                    </a:moveTo>
                    <a:lnTo>
                      <a:pt x="85" y="46"/>
                    </a:lnTo>
                    <a:lnTo>
                      <a:pt x="85" y="59"/>
                    </a:lnTo>
                    <a:lnTo>
                      <a:pt x="0" y="1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9" name="Freeform 165"/>
              <p:cNvSpPr>
                <a:spLocks/>
              </p:cNvSpPr>
              <p:nvPr/>
            </p:nvSpPr>
            <p:spPr bwMode="auto">
              <a:xfrm>
                <a:off x="2749" y="1718"/>
                <a:ext cx="130" cy="252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9" y="101"/>
                  </a:cxn>
                  <a:cxn ang="0">
                    <a:pos x="6" y="126"/>
                  </a:cxn>
                  <a:cxn ang="0">
                    <a:pos x="0" y="148"/>
                  </a:cxn>
                  <a:cxn ang="0">
                    <a:pos x="0" y="170"/>
                  </a:cxn>
                  <a:cxn ang="0">
                    <a:pos x="9" y="252"/>
                  </a:cxn>
                  <a:cxn ang="0">
                    <a:pos x="22" y="252"/>
                  </a:cxn>
                  <a:cxn ang="0">
                    <a:pos x="15" y="183"/>
                  </a:cxn>
                  <a:cxn ang="0">
                    <a:pos x="12" y="152"/>
                  </a:cxn>
                  <a:cxn ang="0">
                    <a:pos x="16" y="130"/>
                  </a:cxn>
                  <a:cxn ang="0">
                    <a:pos x="31" y="106"/>
                  </a:cxn>
                  <a:cxn ang="0">
                    <a:pos x="130" y="2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30" h="252">
                    <a:moveTo>
                      <a:pt x="114" y="0"/>
                    </a:moveTo>
                    <a:lnTo>
                      <a:pt x="19" y="101"/>
                    </a:lnTo>
                    <a:lnTo>
                      <a:pt x="6" y="126"/>
                    </a:lnTo>
                    <a:lnTo>
                      <a:pt x="0" y="148"/>
                    </a:lnTo>
                    <a:lnTo>
                      <a:pt x="0" y="170"/>
                    </a:lnTo>
                    <a:lnTo>
                      <a:pt x="9" y="252"/>
                    </a:lnTo>
                    <a:lnTo>
                      <a:pt x="22" y="252"/>
                    </a:lnTo>
                    <a:lnTo>
                      <a:pt x="15" y="183"/>
                    </a:lnTo>
                    <a:lnTo>
                      <a:pt x="12" y="152"/>
                    </a:lnTo>
                    <a:lnTo>
                      <a:pt x="16" y="130"/>
                    </a:lnTo>
                    <a:lnTo>
                      <a:pt x="31" y="106"/>
                    </a:lnTo>
                    <a:lnTo>
                      <a:pt x="130" y="2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57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0" name="Freeform 166"/>
              <p:cNvSpPr>
                <a:spLocks/>
              </p:cNvSpPr>
              <p:nvPr/>
            </p:nvSpPr>
            <p:spPr bwMode="auto">
              <a:xfrm>
                <a:off x="2783" y="1817"/>
                <a:ext cx="51" cy="111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51" y="6"/>
                  </a:cxn>
                  <a:cxn ang="0">
                    <a:pos x="11" y="111"/>
                  </a:cxn>
                  <a:cxn ang="0">
                    <a:pos x="0" y="107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51" h="111">
                    <a:moveTo>
                      <a:pt x="41" y="0"/>
                    </a:moveTo>
                    <a:lnTo>
                      <a:pt x="51" y="6"/>
                    </a:lnTo>
                    <a:lnTo>
                      <a:pt x="11" y="111"/>
                    </a:lnTo>
                    <a:lnTo>
                      <a:pt x="0" y="107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1" name="Freeform 167"/>
              <p:cNvSpPr>
                <a:spLocks/>
              </p:cNvSpPr>
              <p:nvPr/>
            </p:nvSpPr>
            <p:spPr bwMode="auto">
              <a:xfrm>
                <a:off x="2782" y="1821"/>
                <a:ext cx="50" cy="10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0" y="0"/>
                  </a:cxn>
                  <a:cxn ang="0">
                    <a:pos x="50" y="100"/>
                  </a:cxn>
                  <a:cxn ang="0">
                    <a:pos x="41" y="10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50" h="103">
                    <a:moveTo>
                      <a:pt x="0" y="5"/>
                    </a:moveTo>
                    <a:lnTo>
                      <a:pt x="10" y="0"/>
                    </a:lnTo>
                    <a:lnTo>
                      <a:pt x="50" y="100"/>
                    </a:lnTo>
                    <a:lnTo>
                      <a:pt x="41" y="10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2" name="Freeform 168"/>
              <p:cNvSpPr>
                <a:spLocks/>
              </p:cNvSpPr>
              <p:nvPr/>
            </p:nvSpPr>
            <p:spPr bwMode="auto">
              <a:xfrm>
                <a:off x="2760" y="1845"/>
                <a:ext cx="98" cy="54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95" y="0"/>
                  </a:cxn>
                  <a:cxn ang="0">
                    <a:pos x="98" y="14"/>
                  </a:cxn>
                  <a:cxn ang="0">
                    <a:pos x="3" y="54"/>
                  </a:cxn>
                  <a:cxn ang="0">
                    <a:pos x="0" y="41"/>
                  </a:cxn>
                  <a:cxn ang="0">
                    <a:pos x="0" y="41"/>
                  </a:cxn>
                </a:cxnLst>
                <a:rect l="0" t="0" r="r" b="b"/>
                <a:pathLst>
                  <a:path w="98" h="54">
                    <a:moveTo>
                      <a:pt x="0" y="41"/>
                    </a:moveTo>
                    <a:lnTo>
                      <a:pt x="95" y="0"/>
                    </a:lnTo>
                    <a:lnTo>
                      <a:pt x="98" y="14"/>
                    </a:lnTo>
                    <a:lnTo>
                      <a:pt x="3" y="54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3" name="Freeform 169"/>
              <p:cNvSpPr>
                <a:spLocks/>
              </p:cNvSpPr>
              <p:nvPr/>
            </p:nvSpPr>
            <p:spPr bwMode="auto">
              <a:xfrm>
                <a:off x="2597" y="2294"/>
                <a:ext cx="612" cy="331"/>
              </a:xfrm>
              <a:custGeom>
                <a:avLst/>
                <a:gdLst/>
                <a:ahLst/>
                <a:cxnLst>
                  <a:cxn ang="0">
                    <a:pos x="302" y="0"/>
                  </a:cxn>
                  <a:cxn ang="0">
                    <a:pos x="0" y="330"/>
                  </a:cxn>
                  <a:cxn ang="0">
                    <a:pos x="612" y="331"/>
                  </a:cxn>
                  <a:cxn ang="0">
                    <a:pos x="302" y="0"/>
                  </a:cxn>
                  <a:cxn ang="0">
                    <a:pos x="302" y="0"/>
                  </a:cxn>
                </a:cxnLst>
                <a:rect l="0" t="0" r="r" b="b"/>
                <a:pathLst>
                  <a:path w="612" h="331">
                    <a:moveTo>
                      <a:pt x="302" y="0"/>
                    </a:moveTo>
                    <a:lnTo>
                      <a:pt x="0" y="330"/>
                    </a:lnTo>
                    <a:lnTo>
                      <a:pt x="612" y="331"/>
                    </a:lnTo>
                    <a:lnTo>
                      <a:pt x="302" y="0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F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Freeform 170"/>
              <p:cNvSpPr>
                <a:spLocks/>
              </p:cNvSpPr>
              <p:nvPr/>
            </p:nvSpPr>
            <p:spPr bwMode="auto">
              <a:xfrm>
                <a:off x="2596" y="2286"/>
                <a:ext cx="485" cy="346"/>
              </a:xfrm>
              <a:custGeom>
                <a:avLst/>
                <a:gdLst/>
                <a:ahLst/>
                <a:cxnLst>
                  <a:cxn ang="0">
                    <a:pos x="0" y="340"/>
                  </a:cxn>
                  <a:cxn ang="0">
                    <a:pos x="45" y="346"/>
                  </a:cxn>
                  <a:cxn ang="0">
                    <a:pos x="308" y="69"/>
                  </a:cxn>
                  <a:cxn ang="0">
                    <a:pos x="485" y="213"/>
                  </a:cxn>
                  <a:cxn ang="0">
                    <a:pos x="297" y="0"/>
                  </a:cxn>
                  <a:cxn ang="0">
                    <a:pos x="0" y="340"/>
                  </a:cxn>
                  <a:cxn ang="0">
                    <a:pos x="0" y="340"/>
                  </a:cxn>
                </a:cxnLst>
                <a:rect l="0" t="0" r="r" b="b"/>
                <a:pathLst>
                  <a:path w="485" h="346">
                    <a:moveTo>
                      <a:pt x="0" y="340"/>
                    </a:moveTo>
                    <a:lnTo>
                      <a:pt x="45" y="346"/>
                    </a:lnTo>
                    <a:lnTo>
                      <a:pt x="308" y="69"/>
                    </a:lnTo>
                    <a:lnTo>
                      <a:pt x="485" y="213"/>
                    </a:lnTo>
                    <a:lnTo>
                      <a:pt x="297" y="0"/>
                    </a:lnTo>
                    <a:lnTo>
                      <a:pt x="0" y="340"/>
                    </a:ln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5" name="Freeform 171"/>
              <p:cNvSpPr>
                <a:spLocks/>
              </p:cNvSpPr>
              <p:nvPr/>
            </p:nvSpPr>
            <p:spPr bwMode="auto">
              <a:xfrm>
                <a:off x="2819" y="2465"/>
                <a:ext cx="175" cy="15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29" y="135"/>
                  </a:cxn>
                  <a:cxn ang="0">
                    <a:pos x="74" y="154"/>
                  </a:cxn>
                  <a:cxn ang="0">
                    <a:pos x="114" y="156"/>
                  </a:cxn>
                  <a:cxn ang="0">
                    <a:pos x="156" y="133"/>
                  </a:cxn>
                  <a:cxn ang="0">
                    <a:pos x="167" y="94"/>
                  </a:cxn>
                  <a:cxn ang="0">
                    <a:pos x="175" y="49"/>
                  </a:cxn>
                  <a:cxn ang="0">
                    <a:pos x="152" y="0"/>
                  </a:cxn>
                  <a:cxn ang="0">
                    <a:pos x="143" y="62"/>
                  </a:cxn>
                  <a:cxn ang="0">
                    <a:pos x="0" y="66"/>
                  </a:cxn>
                  <a:cxn ang="0">
                    <a:pos x="0" y="66"/>
                  </a:cxn>
                </a:cxnLst>
                <a:rect l="0" t="0" r="r" b="b"/>
                <a:pathLst>
                  <a:path w="175" h="156">
                    <a:moveTo>
                      <a:pt x="0" y="66"/>
                    </a:moveTo>
                    <a:lnTo>
                      <a:pt x="29" y="135"/>
                    </a:lnTo>
                    <a:lnTo>
                      <a:pt x="74" y="154"/>
                    </a:lnTo>
                    <a:lnTo>
                      <a:pt x="114" y="156"/>
                    </a:lnTo>
                    <a:lnTo>
                      <a:pt x="156" y="133"/>
                    </a:lnTo>
                    <a:lnTo>
                      <a:pt x="167" y="94"/>
                    </a:lnTo>
                    <a:lnTo>
                      <a:pt x="175" y="49"/>
                    </a:lnTo>
                    <a:lnTo>
                      <a:pt x="152" y="0"/>
                    </a:lnTo>
                    <a:lnTo>
                      <a:pt x="143" y="62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172"/>
              <p:cNvSpPr>
                <a:spLocks/>
              </p:cNvSpPr>
              <p:nvPr/>
            </p:nvSpPr>
            <p:spPr bwMode="auto">
              <a:xfrm>
                <a:off x="2285" y="2647"/>
                <a:ext cx="1209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9" y="0"/>
                  </a:cxn>
                  <a:cxn ang="0">
                    <a:pos x="1203" y="39"/>
                  </a:cxn>
                  <a:cxn ang="0">
                    <a:pos x="8" y="4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09" h="45">
                    <a:moveTo>
                      <a:pt x="0" y="0"/>
                    </a:moveTo>
                    <a:lnTo>
                      <a:pt x="1209" y="0"/>
                    </a:lnTo>
                    <a:lnTo>
                      <a:pt x="1203" y="39"/>
                    </a:lnTo>
                    <a:lnTo>
                      <a:pt x="8" y="4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23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Freeform 173"/>
              <p:cNvSpPr>
                <a:spLocks/>
              </p:cNvSpPr>
              <p:nvPr/>
            </p:nvSpPr>
            <p:spPr bwMode="auto">
              <a:xfrm>
                <a:off x="2625" y="1460"/>
                <a:ext cx="508" cy="241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0" y="241"/>
                  </a:cxn>
                  <a:cxn ang="0">
                    <a:pos x="508" y="241"/>
                  </a:cxn>
                  <a:cxn ang="0">
                    <a:pos x="249" y="0"/>
                  </a:cxn>
                  <a:cxn ang="0">
                    <a:pos x="249" y="0"/>
                  </a:cxn>
                </a:cxnLst>
                <a:rect l="0" t="0" r="r" b="b"/>
                <a:pathLst>
                  <a:path w="508" h="241">
                    <a:moveTo>
                      <a:pt x="249" y="0"/>
                    </a:moveTo>
                    <a:lnTo>
                      <a:pt x="0" y="241"/>
                    </a:lnTo>
                    <a:lnTo>
                      <a:pt x="508" y="241"/>
                    </a:lnTo>
                    <a:lnTo>
                      <a:pt x="249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83777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8" name="Freeform 174"/>
              <p:cNvSpPr>
                <a:spLocks/>
              </p:cNvSpPr>
              <p:nvPr/>
            </p:nvSpPr>
            <p:spPr bwMode="auto">
              <a:xfrm>
                <a:off x="2780" y="2416"/>
                <a:ext cx="237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33" y="0"/>
                  </a:cxn>
                  <a:cxn ang="0">
                    <a:pos x="237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37" h="9">
                    <a:moveTo>
                      <a:pt x="13" y="0"/>
                    </a:moveTo>
                    <a:lnTo>
                      <a:pt x="233" y="0"/>
                    </a:lnTo>
                    <a:lnTo>
                      <a:pt x="237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9" name="Freeform 175"/>
              <p:cNvSpPr>
                <a:spLocks/>
              </p:cNvSpPr>
              <p:nvPr/>
            </p:nvSpPr>
            <p:spPr bwMode="auto">
              <a:xfrm>
                <a:off x="2287" y="2677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0" name="Freeform 176"/>
              <p:cNvSpPr>
                <a:spLocks/>
              </p:cNvSpPr>
              <p:nvPr/>
            </p:nvSpPr>
            <p:spPr bwMode="auto">
              <a:xfrm>
                <a:off x="2287" y="2712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1" name="Freeform 177"/>
              <p:cNvSpPr>
                <a:spLocks/>
              </p:cNvSpPr>
              <p:nvPr/>
            </p:nvSpPr>
            <p:spPr bwMode="auto">
              <a:xfrm>
                <a:off x="2288" y="2748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2" name="Freeform 178"/>
              <p:cNvSpPr>
                <a:spLocks/>
              </p:cNvSpPr>
              <p:nvPr/>
            </p:nvSpPr>
            <p:spPr bwMode="auto">
              <a:xfrm>
                <a:off x="2291" y="2793"/>
                <a:ext cx="1198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0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3" name="Freeform 179"/>
              <p:cNvSpPr>
                <a:spLocks/>
              </p:cNvSpPr>
              <p:nvPr/>
            </p:nvSpPr>
            <p:spPr bwMode="auto">
              <a:xfrm>
                <a:off x="2287" y="283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4" name="Freeform 180"/>
              <p:cNvSpPr>
                <a:spLocks/>
              </p:cNvSpPr>
              <p:nvPr/>
            </p:nvSpPr>
            <p:spPr bwMode="auto">
              <a:xfrm>
                <a:off x="2286" y="2872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5" name="Freeform 181"/>
              <p:cNvSpPr>
                <a:spLocks/>
              </p:cNvSpPr>
              <p:nvPr/>
            </p:nvSpPr>
            <p:spPr bwMode="auto">
              <a:xfrm>
                <a:off x="2286" y="2912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6" name="Freeform 182"/>
              <p:cNvSpPr>
                <a:spLocks/>
              </p:cNvSpPr>
              <p:nvPr/>
            </p:nvSpPr>
            <p:spPr bwMode="auto">
              <a:xfrm>
                <a:off x="2290" y="2948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7" name="Freeform 183"/>
              <p:cNvSpPr>
                <a:spLocks/>
              </p:cNvSpPr>
              <p:nvPr/>
            </p:nvSpPr>
            <p:spPr bwMode="auto">
              <a:xfrm>
                <a:off x="2286" y="2987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184"/>
              <p:cNvSpPr>
                <a:spLocks/>
              </p:cNvSpPr>
              <p:nvPr/>
            </p:nvSpPr>
            <p:spPr bwMode="auto">
              <a:xfrm>
                <a:off x="2285" y="3024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Freeform 185"/>
              <p:cNvSpPr>
                <a:spLocks/>
              </p:cNvSpPr>
              <p:nvPr/>
            </p:nvSpPr>
            <p:spPr bwMode="auto">
              <a:xfrm>
                <a:off x="2287" y="3059"/>
                <a:ext cx="1199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1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0" name="Freeform 186"/>
              <p:cNvSpPr>
                <a:spLocks/>
              </p:cNvSpPr>
              <p:nvPr/>
            </p:nvSpPr>
            <p:spPr bwMode="auto">
              <a:xfrm>
                <a:off x="2290" y="3104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Freeform 187"/>
              <p:cNvSpPr>
                <a:spLocks/>
              </p:cNvSpPr>
              <p:nvPr/>
            </p:nvSpPr>
            <p:spPr bwMode="auto">
              <a:xfrm>
                <a:off x="2286" y="3143"/>
                <a:ext cx="119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9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2" name="Freeform 188"/>
              <p:cNvSpPr>
                <a:spLocks/>
              </p:cNvSpPr>
              <p:nvPr/>
            </p:nvSpPr>
            <p:spPr bwMode="auto">
              <a:xfrm>
                <a:off x="2285" y="317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3" name="Freeform 189"/>
              <p:cNvSpPr>
                <a:spLocks/>
              </p:cNvSpPr>
              <p:nvPr/>
            </p:nvSpPr>
            <p:spPr bwMode="auto">
              <a:xfrm>
                <a:off x="2287" y="3214"/>
                <a:ext cx="1198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8" y="0"/>
                  </a:cxn>
                  <a:cxn ang="0">
                    <a:pos x="1198" y="11"/>
                  </a:cxn>
                  <a:cxn ang="0">
                    <a:pos x="4" y="1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8" h="11">
                    <a:moveTo>
                      <a:pt x="0" y="0"/>
                    </a:moveTo>
                    <a:lnTo>
                      <a:pt x="1198" y="0"/>
                    </a:lnTo>
                    <a:lnTo>
                      <a:pt x="1198" y="11"/>
                    </a:lnTo>
                    <a:lnTo>
                      <a:pt x="4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4" name="Freeform 190"/>
              <p:cNvSpPr>
                <a:spLocks/>
              </p:cNvSpPr>
              <p:nvPr/>
            </p:nvSpPr>
            <p:spPr bwMode="auto">
              <a:xfrm>
                <a:off x="2289" y="3259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5" name="Freeform 191"/>
              <p:cNvSpPr>
                <a:spLocks/>
              </p:cNvSpPr>
              <p:nvPr/>
            </p:nvSpPr>
            <p:spPr bwMode="auto">
              <a:xfrm>
                <a:off x="2285" y="3298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6" name="Freeform 192"/>
              <p:cNvSpPr>
                <a:spLocks/>
              </p:cNvSpPr>
              <p:nvPr/>
            </p:nvSpPr>
            <p:spPr bwMode="auto">
              <a:xfrm>
                <a:off x="2284" y="333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7" name="Freeform 193"/>
              <p:cNvSpPr>
                <a:spLocks/>
              </p:cNvSpPr>
              <p:nvPr/>
            </p:nvSpPr>
            <p:spPr bwMode="auto">
              <a:xfrm>
                <a:off x="2286" y="3371"/>
                <a:ext cx="1199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9"/>
                  </a:cxn>
                  <a:cxn ang="0">
                    <a:pos x="4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9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9"/>
                    </a:lnTo>
                    <a:lnTo>
                      <a:pt x="4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8" name="Freeform 194"/>
              <p:cNvSpPr>
                <a:spLocks/>
              </p:cNvSpPr>
              <p:nvPr/>
            </p:nvSpPr>
            <p:spPr bwMode="auto">
              <a:xfrm>
                <a:off x="2288" y="3414"/>
                <a:ext cx="1199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9" y="0"/>
                  </a:cxn>
                  <a:cxn ang="0">
                    <a:pos x="1199" y="10"/>
                  </a:cxn>
                  <a:cxn ang="0">
                    <a:pos x="4" y="1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99" h="10">
                    <a:moveTo>
                      <a:pt x="0" y="0"/>
                    </a:moveTo>
                    <a:lnTo>
                      <a:pt x="1199" y="0"/>
                    </a:lnTo>
                    <a:lnTo>
                      <a:pt x="1199" y="10"/>
                    </a:lnTo>
                    <a:lnTo>
                      <a:pt x="4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9" name="Freeform 195"/>
              <p:cNvSpPr>
                <a:spLocks/>
              </p:cNvSpPr>
              <p:nvPr/>
            </p:nvSpPr>
            <p:spPr bwMode="auto">
              <a:xfrm>
                <a:off x="2677" y="2526"/>
                <a:ext cx="440" cy="1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27" y="0"/>
                  </a:cxn>
                  <a:cxn ang="0">
                    <a:pos x="440" y="10"/>
                  </a:cxn>
                  <a:cxn ang="0">
                    <a:pos x="0" y="1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440" h="10">
                    <a:moveTo>
                      <a:pt x="16" y="0"/>
                    </a:moveTo>
                    <a:lnTo>
                      <a:pt x="427" y="0"/>
                    </a:lnTo>
                    <a:lnTo>
                      <a:pt x="440" y="10"/>
                    </a:lnTo>
                    <a:lnTo>
                      <a:pt x="0" y="1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0" name="Freeform 196"/>
              <p:cNvSpPr>
                <a:spLocks/>
              </p:cNvSpPr>
              <p:nvPr/>
            </p:nvSpPr>
            <p:spPr bwMode="auto">
              <a:xfrm>
                <a:off x="2637" y="2563"/>
                <a:ext cx="532" cy="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505" y="0"/>
                  </a:cxn>
                  <a:cxn ang="0">
                    <a:pos x="532" y="9"/>
                  </a:cxn>
                  <a:cxn ang="0">
                    <a:pos x="0" y="9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532" h="9">
                    <a:moveTo>
                      <a:pt x="19" y="0"/>
                    </a:moveTo>
                    <a:lnTo>
                      <a:pt x="505" y="0"/>
                    </a:lnTo>
                    <a:lnTo>
                      <a:pt x="532" y="9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1" name="Freeform 197"/>
              <p:cNvSpPr>
                <a:spLocks/>
              </p:cNvSpPr>
              <p:nvPr/>
            </p:nvSpPr>
            <p:spPr bwMode="auto">
              <a:xfrm>
                <a:off x="2606" y="2599"/>
                <a:ext cx="590" cy="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567" y="0"/>
                  </a:cxn>
                  <a:cxn ang="0">
                    <a:pos x="590" y="9"/>
                  </a:cxn>
                  <a:cxn ang="0">
                    <a:pos x="0" y="9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590" h="9">
                    <a:moveTo>
                      <a:pt x="12" y="0"/>
                    </a:moveTo>
                    <a:lnTo>
                      <a:pt x="567" y="0"/>
                    </a:lnTo>
                    <a:lnTo>
                      <a:pt x="590" y="9"/>
                    </a:lnTo>
                    <a:lnTo>
                      <a:pt x="0" y="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2" name="Freeform 198"/>
              <p:cNvSpPr>
                <a:spLocks/>
              </p:cNvSpPr>
              <p:nvPr/>
            </p:nvSpPr>
            <p:spPr bwMode="auto">
              <a:xfrm>
                <a:off x="2849" y="2341"/>
                <a:ext cx="100" cy="1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2" y="0"/>
                  </a:cxn>
                  <a:cxn ang="0">
                    <a:pos x="100" y="10"/>
                  </a:cxn>
                  <a:cxn ang="0">
                    <a:pos x="0" y="10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100" h="10">
                    <a:moveTo>
                      <a:pt x="9" y="0"/>
                    </a:moveTo>
                    <a:lnTo>
                      <a:pt x="92" y="0"/>
                    </a:lnTo>
                    <a:lnTo>
                      <a:pt x="100" y="10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3" name="Freeform 199"/>
              <p:cNvSpPr>
                <a:spLocks/>
              </p:cNvSpPr>
              <p:nvPr/>
            </p:nvSpPr>
            <p:spPr bwMode="auto">
              <a:xfrm>
                <a:off x="2817" y="2378"/>
                <a:ext cx="168" cy="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58" y="0"/>
                  </a:cxn>
                  <a:cxn ang="0">
                    <a:pos x="168" y="9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68" h="9">
                    <a:moveTo>
                      <a:pt x="10" y="0"/>
                    </a:moveTo>
                    <a:lnTo>
                      <a:pt x="158" y="0"/>
                    </a:lnTo>
                    <a:lnTo>
                      <a:pt x="168" y="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4" name="Freeform 200"/>
              <p:cNvSpPr>
                <a:spLocks/>
              </p:cNvSpPr>
              <p:nvPr/>
            </p:nvSpPr>
            <p:spPr bwMode="auto">
              <a:xfrm>
                <a:off x="2742" y="2452"/>
                <a:ext cx="309" cy="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94" y="0"/>
                  </a:cxn>
                  <a:cxn ang="0">
                    <a:pos x="309" y="9"/>
                  </a:cxn>
                  <a:cxn ang="0">
                    <a:pos x="0" y="9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309" h="9">
                    <a:moveTo>
                      <a:pt x="13" y="0"/>
                    </a:moveTo>
                    <a:lnTo>
                      <a:pt x="294" y="0"/>
                    </a:lnTo>
                    <a:lnTo>
                      <a:pt x="309" y="9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5" name="Freeform 201"/>
              <p:cNvSpPr>
                <a:spLocks/>
              </p:cNvSpPr>
              <p:nvPr/>
            </p:nvSpPr>
            <p:spPr bwMode="auto">
              <a:xfrm>
                <a:off x="2721" y="2490"/>
                <a:ext cx="357" cy="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50" y="0"/>
                  </a:cxn>
                  <a:cxn ang="0">
                    <a:pos x="357" y="9"/>
                  </a:cxn>
                  <a:cxn ang="0">
                    <a:pos x="0" y="9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357" h="9">
                    <a:moveTo>
                      <a:pt x="5" y="0"/>
                    </a:moveTo>
                    <a:lnTo>
                      <a:pt x="350" y="0"/>
                    </a:lnTo>
                    <a:lnTo>
                      <a:pt x="357" y="9"/>
                    </a:lnTo>
                    <a:lnTo>
                      <a:pt x="0" y="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Freeform 202"/>
              <p:cNvSpPr>
                <a:spLocks/>
              </p:cNvSpPr>
              <p:nvPr/>
            </p:nvSpPr>
            <p:spPr bwMode="auto">
              <a:xfrm>
                <a:off x="2815" y="2406"/>
                <a:ext cx="170" cy="202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59" y="10"/>
                  </a:cxn>
                  <a:cxn ang="0">
                    <a:pos x="31" y="24"/>
                  </a:cxn>
                  <a:cxn ang="0">
                    <a:pos x="9" y="58"/>
                  </a:cxn>
                  <a:cxn ang="0">
                    <a:pos x="0" y="106"/>
                  </a:cxn>
                  <a:cxn ang="0">
                    <a:pos x="9" y="153"/>
                  </a:cxn>
                  <a:cxn ang="0">
                    <a:pos x="34" y="180"/>
                  </a:cxn>
                  <a:cxn ang="0">
                    <a:pos x="72" y="202"/>
                  </a:cxn>
                  <a:cxn ang="0">
                    <a:pos x="114" y="202"/>
                  </a:cxn>
                  <a:cxn ang="0">
                    <a:pos x="153" y="173"/>
                  </a:cxn>
                  <a:cxn ang="0">
                    <a:pos x="170" y="112"/>
                  </a:cxn>
                  <a:cxn ang="0">
                    <a:pos x="162" y="64"/>
                  </a:cxn>
                  <a:cxn ang="0">
                    <a:pos x="140" y="26"/>
                  </a:cxn>
                  <a:cxn ang="0">
                    <a:pos x="114" y="10"/>
                  </a:cxn>
                  <a:cxn ang="0">
                    <a:pos x="93" y="0"/>
                  </a:cxn>
                  <a:cxn ang="0">
                    <a:pos x="81" y="0"/>
                  </a:cxn>
                  <a:cxn ang="0">
                    <a:pos x="81" y="0"/>
                  </a:cxn>
                </a:cxnLst>
                <a:rect l="0" t="0" r="r" b="b"/>
                <a:pathLst>
                  <a:path w="170" h="202">
                    <a:moveTo>
                      <a:pt x="81" y="0"/>
                    </a:moveTo>
                    <a:lnTo>
                      <a:pt x="59" y="10"/>
                    </a:lnTo>
                    <a:lnTo>
                      <a:pt x="31" y="24"/>
                    </a:lnTo>
                    <a:lnTo>
                      <a:pt x="9" y="58"/>
                    </a:lnTo>
                    <a:lnTo>
                      <a:pt x="0" y="106"/>
                    </a:lnTo>
                    <a:lnTo>
                      <a:pt x="9" y="153"/>
                    </a:lnTo>
                    <a:lnTo>
                      <a:pt x="34" y="180"/>
                    </a:lnTo>
                    <a:lnTo>
                      <a:pt x="72" y="202"/>
                    </a:lnTo>
                    <a:lnTo>
                      <a:pt x="114" y="202"/>
                    </a:lnTo>
                    <a:lnTo>
                      <a:pt x="153" y="173"/>
                    </a:lnTo>
                    <a:lnTo>
                      <a:pt x="170" y="112"/>
                    </a:lnTo>
                    <a:lnTo>
                      <a:pt x="162" y="64"/>
                    </a:lnTo>
                    <a:lnTo>
                      <a:pt x="140" y="26"/>
                    </a:lnTo>
                    <a:lnTo>
                      <a:pt x="114" y="10"/>
                    </a:lnTo>
                    <a:lnTo>
                      <a:pt x="93" y="0"/>
                    </a:lnTo>
                    <a:lnTo>
                      <a:pt x="81" y="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7" name="Freeform 203"/>
              <p:cNvSpPr>
                <a:spLocks/>
              </p:cNvSpPr>
              <p:nvPr/>
            </p:nvSpPr>
            <p:spPr bwMode="auto">
              <a:xfrm>
                <a:off x="2856" y="2420"/>
                <a:ext cx="42" cy="7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0" y="74"/>
                  </a:cxn>
                  <a:cxn ang="0">
                    <a:pos x="0" y="17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74">
                    <a:moveTo>
                      <a:pt x="42" y="0"/>
                    </a:moveTo>
                    <a:lnTo>
                      <a:pt x="40" y="74"/>
                    </a:lnTo>
                    <a:lnTo>
                      <a:pt x="0" y="17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204"/>
              <p:cNvSpPr>
                <a:spLocks/>
              </p:cNvSpPr>
              <p:nvPr/>
            </p:nvSpPr>
            <p:spPr bwMode="auto">
              <a:xfrm>
                <a:off x="2904" y="2425"/>
                <a:ext cx="44" cy="7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71"/>
                  </a:cxn>
                  <a:cxn ang="0">
                    <a:pos x="44" y="20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44" h="71">
                    <a:moveTo>
                      <a:pt x="11" y="0"/>
                    </a:moveTo>
                    <a:lnTo>
                      <a:pt x="0" y="71"/>
                    </a:lnTo>
                    <a:lnTo>
                      <a:pt x="44" y="20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Freeform 205"/>
              <p:cNvSpPr>
                <a:spLocks/>
              </p:cNvSpPr>
              <p:nvPr/>
            </p:nvSpPr>
            <p:spPr bwMode="auto">
              <a:xfrm>
                <a:off x="2862" y="2523"/>
                <a:ext cx="34" cy="71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3" y="71"/>
                  </a:cxn>
                  <a:cxn ang="0">
                    <a:pos x="0" y="53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71">
                    <a:moveTo>
                      <a:pt x="34" y="0"/>
                    </a:moveTo>
                    <a:lnTo>
                      <a:pt x="33" y="71"/>
                    </a:lnTo>
                    <a:lnTo>
                      <a:pt x="0" y="53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" name="Freeform 206"/>
              <p:cNvSpPr>
                <a:spLocks/>
              </p:cNvSpPr>
              <p:nvPr/>
            </p:nvSpPr>
            <p:spPr bwMode="auto">
              <a:xfrm>
                <a:off x="2907" y="2525"/>
                <a:ext cx="42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66"/>
                  </a:cxn>
                  <a:cxn ang="0">
                    <a:pos x="42" y="4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" h="66">
                    <a:moveTo>
                      <a:pt x="0" y="0"/>
                    </a:moveTo>
                    <a:lnTo>
                      <a:pt x="10" y="66"/>
                    </a:lnTo>
                    <a:lnTo>
                      <a:pt x="42" y="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1" name="Freeform 207"/>
              <p:cNvSpPr>
                <a:spLocks/>
              </p:cNvSpPr>
              <p:nvPr/>
            </p:nvSpPr>
            <p:spPr bwMode="auto">
              <a:xfrm>
                <a:off x="2914" y="2457"/>
                <a:ext cx="57" cy="48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46" y="0"/>
                  </a:cxn>
                  <a:cxn ang="0">
                    <a:pos x="57" y="48"/>
                  </a:cxn>
                  <a:cxn ang="0">
                    <a:pos x="0" y="44"/>
                  </a:cxn>
                  <a:cxn ang="0">
                    <a:pos x="0" y="44"/>
                  </a:cxn>
                </a:cxnLst>
                <a:rect l="0" t="0" r="r" b="b"/>
                <a:pathLst>
                  <a:path w="57" h="48">
                    <a:moveTo>
                      <a:pt x="0" y="44"/>
                    </a:moveTo>
                    <a:lnTo>
                      <a:pt x="46" y="0"/>
                    </a:lnTo>
                    <a:lnTo>
                      <a:pt x="57" y="48"/>
                    </a:lnTo>
                    <a:lnTo>
                      <a:pt x="0" y="44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2" name="Freeform 208"/>
              <p:cNvSpPr>
                <a:spLocks/>
              </p:cNvSpPr>
              <p:nvPr/>
            </p:nvSpPr>
            <p:spPr bwMode="auto">
              <a:xfrm>
                <a:off x="2911" y="2517"/>
                <a:ext cx="61" cy="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4"/>
                  </a:cxn>
                  <a:cxn ang="0">
                    <a:pos x="49" y="3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" h="39">
                    <a:moveTo>
                      <a:pt x="0" y="0"/>
                    </a:moveTo>
                    <a:lnTo>
                      <a:pt x="61" y="4"/>
                    </a:lnTo>
                    <a:lnTo>
                      <a:pt x="49" y="3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3" name="Freeform 209"/>
              <p:cNvSpPr>
                <a:spLocks/>
              </p:cNvSpPr>
              <p:nvPr/>
            </p:nvSpPr>
            <p:spPr bwMode="auto">
              <a:xfrm>
                <a:off x="2832" y="2452"/>
                <a:ext cx="58" cy="47"/>
              </a:xfrm>
              <a:custGeom>
                <a:avLst/>
                <a:gdLst/>
                <a:ahLst/>
                <a:cxnLst>
                  <a:cxn ang="0">
                    <a:pos x="58" y="47"/>
                  </a:cxn>
                  <a:cxn ang="0">
                    <a:pos x="18" y="0"/>
                  </a:cxn>
                  <a:cxn ang="0">
                    <a:pos x="0" y="45"/>
                  </a:cxn>
                  <a:cxn ang="0">
                    <a:pos x="58" y="47"/>
                  </a:cxn>
                  <a:cxn ang="0">
                    <a:pos x="58" y="47"/>
                  </a:cxn>
                </a:cxnLst>
                <a:rect l="0" t="0" r="r" b="b"/>
                <a:pathLst>
                  <a:path w="58" h="47">
                    <a:moveTo>
                      <a:pt x="58" y="47"/>
                    </a:moveTo>
                    <a:lnTo>
                      <a:pt x="18" y="0"/>
                    </a:lnTo>
                    <a:lnTo>
                      <a:pt x="0" y="45"/>
                    </a:lnTo>
                    <a:lnTo>
                      <a:pt x="58" y="47"/>
                    </a:lnTo>
                    <a:lnTo>
                      <a:pt x="58" y="47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" name="Freeform 211"/>
            <p:cNvSpPr>
              <a:spLocks/>
            </p:cNvSpPr>
            <p:nvPr/>
          </p:nvSpPr>
          <p:spPr bwMode="auto">
            <a:xfrm>
              <a:off x="2828" y="2512"/>
              <a:ext cx="58" cy="52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0" y="0"/>
                </a:cxn>
                <a:cxn ang="0">
                  <a:pos x="20" y="52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58" h="52">
                  <a:moveTo>
                    <a:pt x="58" y="2"/>
                  </a:moveTo>
                  <a:lnTo>
                    <a:pt x="0" y="0"/>
                  </a:lnTo>
                  <a:lnTo>
                    <a:pt x="20" y="52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solidFill>
              <a:srgbClr val="5C5C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212"/>
            <p:cNvSpPr>
              <a:spLocks/>
            </p:cNvSpPr>
            <p:nvPr/>
          </p:nvSpPr>
          <p:spPr bwMode="auto">
            <a:xfrm>
              <a:off x="2572" y="2274"/>
              <a:ext cx="656" cy="352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0" y="352"/>
                </a:cxn>
                <a:cxn ang="0">
                  <a:pos x="34" y="351"/>
                </a:cxn>
                <a:cxn ang="0">
                  <a:pos x="329" y="40"/>
                </a:cxn>
                <a:cxn ang="0">
                  <a:pos x="622" y="352"/>
                </a:cxn>
                <a:cxn ang="0">
                  <a:pos x="656" y="352"/>
                </a:cxn>
                <a:cxn ang="0">
                  <a:pos x="330" y="0"/>
                </a:cxn>
                <a:cxn ang="0">
                  <a:pos x="330" y="0"/>
                </a:cxn>
              </a:cxnLst>
              <a:rect l="0" t="0" r="r" b="b"/>
              <a:pathLst>
                <a:path w="656" h="352">
                  <a:moveTo>
                    <a:pt x="330" y="0"/>
                  </a:moveTo>
                  <a:lnTo>
                    <a:pt x="0" y="352"/>
                  </a:lnTo>
                  <a:lnTo>
                    <a:pt x="34" y="351"/>
                  </a:lnTo>
                  <a:lnTo>
                    <a:pt x="329" y="40"/>
                  </a:lnTo>
                  <a:lnTo>
                    <a:pt x="622" y="352"/>
                  </a:lnTo>
                  <a:lnTo>
                    <a:pt x="656" y="352"/>
                  </a:lnTo>
                  <a:lnTo>
                    <a:pt x="330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213"/>
            <p:cNvSpPr>
              <a:spLocks/>
            </p:cNvSpPr>
            <p:nvPr/>
          </p:nvSpPr>
          <p:spPr bwMode="auto">
            <a:xfrm>
              <a:off x="3478" y="2648"/>
              <a:ext cx="35" cy="7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3"/>
                </a:cxn>
                <a:cxn ang="0">
                  <a:pos x="9" y="7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70">
                  <a:moveTo>
                    <a:pt x="0" y="0"/>
                  </a:moveTo>
                  <a:lnTo>
                    <a:pt x="31" y="0"/>
                  </a:lnTo>
                  <a:lnTo>
                    <a:pt x="35" y="763"/>
                  </a:lnTo>
                  <a:lnTo>
                    <a:pt x="9" y="7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214"/>
            <p:cNvSpPr>
              <a:spLocks/>
            </p:cNvSpPr>
            <p:nvPr/>
          </p:nvSpPr>
          <p:spPr bwMode="auto">
            <a:xfrm>
              <a:off x="2267" y="2656"/>
              <a:ext cx="35" cy="7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0"/>
                </a:cxn>
                <a:cxn ang="0">
                  <a:pos x="35" y="761"/>
                </a:cxn>
                <a:cxn ang="0">
                  <a:pos x="9" y="7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69">
                  <a:moveTo>
                    <a:pt x="0" y="0"/>
                  </a:moveTo>
                  <a:lnTo>
                    <a:pt x="31" y="0"/>
                  </a:lnTo>
                  <a:lnTo>
                    <a:pt x="35" y="761"/>
                  </a:lnTo>
                  <a:lnTo>
                    <a:pt x="9" y="7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215"/>
            <p:cNvSpPr>
              <a:spLocks/>
            </p:cNvSpPr>
            <p:nvPr/>
          </p:nvSpPr>
          <p:spPr bwMode="auto">
            <a:xfrm>
              <a:off x="2269" y="2656"/>
              <a:ext cx="29" cy="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9" y="0"/>
                </a:cxn>
                <a:cxn ang="0">
                  <a:pos x="29" y="41"/>
                </a:cxn>
                <a:cxn ang="0">
                  <a:pos x="0" y="3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9" h="41">
                  <a:moveTo>
                    <a:pt x="0" y="2"/>
                  </a:moveTo>
                  <a:lnTo>
                    <a:pt x="29" y="0"/>
                  </a:lnTo>
                  <a:lnTo>
                    <a:pt x="29" y="41"/>
                  </a:lnTo>
                  <a:lnTo>
                    <a:pt x="0" y="3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A4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216"/>
            <p:cNvSpPr>
              <a:spLocks/>
            </p:cNvSpPr>
            <p:nvPr/>
          </p:nvSpPr>
          <p:spPr bwMode="auto">
            <a:xfrm>
              <a:off x="2183" y="2625"/>
              <a:ext cx="1455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55" y="0"/>
                </a:cxn>
                <a:cxn ang="0">
                  <a:pos x="1451" y="32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55" h="35">
                  <a:moveTo>
                    <a:pt x="0" y="0"/>
                  </a:moveTo>
                  <a:lnTo>
                    <a:pt x="1455" y="0"/>
                  </a:lnTo>
                  <a:lnTo>
                    <a:pt x="1451" y="32"/>
                  </a:lnTo>
                  <a:lnTo>
                    <a:pt x="0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217"/>
            <p:cNvSpPr>
              <a:spLocks/>
            </p:cNvSpPr>
            <p:nvPr/>
          </p:nvSpPr>
          <p:spPr bwMode="auto">
            <a:xfrm>
              <a:off x="2361" y="2678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6" y="190"/>
                </a:cxn>
                <a:cxn ang="0">
                  <a:pos x="136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6" y="190"/>
                  </a:lnTo>
                  <a:lnTo>
                    <a:pt x="136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218"/>
            <p:cNvSpPr>
              <a:spLocks/>
            </p:cNvSpPr>
            <p:nvPr/>
          </p:nvSpPr>
          <p:spPr bwMode="auto">
            <a:xfrm>
              <a:off x="2539" y="2683"/>
              <a:ext cx="158" cy="223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8" y="223"/>
                </a:cxn>
                <a:cxn ang="0">
                  <a:pos x="30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6" y="4"/>
                </a:cxn>
                <a:cxn ang="0">
                  <a:pos x="156" y="4"/>
                </a:cxn>
              </a:cxnLst>
              <a:rect l="0" t="0" r="r" b="b"/>
              <a:pathLst>
                <a:path w="158" h="223">
                  <a:moveTo>
                    <a:pt x="156" y="4"/>
                  </a:moveTo>
                  <a:lnTo>
                    <a:pt x="158" y="223"/>
                  </a:lnTo>
                  <a:lnTo>
                    <a:pt x="30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219"/>
            <p:cNvSpPr>
              <a:spLocks/>
            </p:cNvSpPr>
            <p:nvPr/>
          </p:nvSpPr>
          <p:spPr bwMode="auto">
            <a:xfrm>
              <a:off x="3124" y="2686"/>
              <a:ext cx="157" cy="225"/>
            </a:xfrm>
            <a:custGeom>
              <a:avLst/>
              <a:gdLst/>
              <a:ahLst/>
              <a:cxnLst>
                <a:cxn ang="0">
                  <a:pos x="155" y="6"/>
                </a:cxn>
                <a:cxn ang="0">
                  <a:pos x="157" y="225"/>
                </a:cxn>
                <a:cxn ang="0">
                  <a:pos x="29" y="225"/>
                </a:cxn>
                <a:cxn ang="0">
                  <a:pos x="0" y="195"/>
                </a:cxn>
                <a:cxn ang="0">
                  <a:pos x="137" y="191"/>
                </a:cxn>
                <a:cxn ang="0">
                  <a:pos x="137" y="0"/>
                </a:cxn>
                <a:cxn ang="0">
                  <a:pos x="155" y="6"/>
                </a:cxn>
                <a:cxn ang="0">
                  <a:pos x="155" y="6"/>
                </a:cxn>
              </a:cxnLst>
              <a:rect l="0" t="0" r="r" b="b"/>
              <a:pathLst>
                <a:path w="157" h="225">
                  <a:moveTo>
                    <a:pt x="155" y="6"/>
                  </a:moveTo>
                  <a:lnTo>
                    <a:pt x="157" y="225"/>
                  </a:lnTo>
                  <a:lnTo>
                    <a:pt x="29" y="225"/>
                  </a:lnTo>
                  <a:lnTo>
                    <a:pt x="0" y="195"/>
                  </a:lnTo>
                  <a:lnTo>
                    <a:pt x="137" y="191"/>
                  </a:lnTo>
                  <a:lnTo>
                    <a:pt x="137" y="0"/>
                  </a:lnTo>
                  <a:lnTo>
                    <a:pt x="155" y="6"/>
                  </a:lnTo>
                  <a:lnTo>
                    <a:pt x="155" y="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220"/>
            <p:cNvSpPr>
              <a:spLocks/>
            </p:cNvSpPr>
            <p:nvPr/>
          </p:nvSpPr>
          <p:spPr bwMode="auto">
            <a:xfrm>
              <a:off x="3303" y="2691"/>
              <a:ext cx="156" cy="223"/>
            </a:xfrm>
            <a:custGeom>
              <a:avLst/>
              <a:gdLst/>
              <a:ahLst/>
              <a:cxnLst>
                <a:cxn ang="0">
                  <a:pos x="154" y="5"/>
                </a:cxn>
                <a:cxn ang="0">
                  <a:pos x="156" y="223"/>
                </a:cxn>
                <a:cxn ang="0">
                  <a:pos x="29" y="223"/>
                </a:cxn>
                <a:cxn ang="0">
                  <a:pos x="0" y="195"/>
                </a:cxn>
                <a:cxn ang="0">
                  <a:pos x="137" y="189"/>
                </a:cxn>
                <a:cxn ang="0">
                  <a:pos x="137" y="0"/>
                </a:cxn>
                <a:cxn ang="0">
                  <a:pos x="154" y="5"/>
                </a:cxn>
                <a:cxn ang="0">
                  <a:pos x="154" y="5"/>
                </a:cxn>
              </a:cxnLst>
              <a:rect l="0" t="0" r="r" b="b"/>
              <a:pathLst>
                <a:path w="156" h="223">
                  <a:moveTo>
                    <a:pt x="154" y="5"/>
                  </a:moveTo>
                  <a:lnTo>
                    <a:pt x="156" y="223"/>
                  </a:lnTo>
                  <a:lnTo>
                    <a:pt x="29" y="223"/>
                  </a:lnTo>
                  <a:lnTo>
                    <a:pt x="0" y="195"/>
                  </a:lnTo>
                  <a:lnTo>
                    <a:pt x="137" y="189"/>
                  </a:lnTo>
                  <a:lnTo>
                    <a:pt x="137" y="0"/>
                  </a:lnTo>
                  <a:lnTo>
                    <a:pt x="154" y="5"/>
                  </a:lnTo>
                  <a:lnTo>
                    <a:pt x="154" y="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221"/>
            <p:cNvSpPr>
              <a:spLocks/>
            </p:cNvSpPr>
            <p:nvPr/>
          </p:nvSpPr>
          <p:spPr bwMode="auto">
            <a:xfrm>
              <a:off x="2360" y="2933"/>
              <a:ext cx="157" cy="397"/>
            </a:xfrm>
            <a:custGeom>
              <a:avLst/>
              <a:gdLst/>
              <a:ahLst/>
              <a:cxnLst>
                <a:cxn ang="0">
                  <a:pos x="155" y="15"/>
                </a:cxn>
                <a:cxn ang="0">
                  <a:pos x="157" y="397"/>
                </a:cxn>
                <a:cxn ang="0">
                  <a:pos x="29" y="397"/>
                </a:cxn>
                <a:cxn ang="0">
                  <a:pos x="0" y="368"/>
                </a:cxn>
                <a:cxn ang="0">
                  <a:pos x="136" y="363"/>
                </a:cxn>
                <a:cxn ang="0">
                  <a:pos x="139" y="0"/>
                </a:cxn>
                <a:cxn ang="0">
                  <a:pos x="155" y="15"/>
                </a:cxn>
                <a:cxn ang="0">
                  <a:pos x="155" y="15"/>
                </a:cxn>
              </a:cxnLst>
              <a:rect l="0" t="0" r="r" b="b"/>
              <a:pathLst>
                <a:path w="157" h="397">
                  <a:moveTo>
                    <a:pt x="155" y="15"/>
                  </a:moveTo>
                  <a:lnTo>
                    <a:pt x="157" y="397"/>
                  </a:lnTo>
                  <a:lnTo>
                    <a:pt x="29" y="397"/>
                  </a:lnTo>
                  <a:lnTo>
                    <a:pt x="0" y="368"/>
                  </a:lnTo>
                  <a:lnTo>
                    <a:pt x="136" y="363"/>
                  </a:lnTo>
                  <a:lnTo>
                    <a:pt x="139" y="0"/>
                  </a:lnTo>
                  <a:lnTo>
                    <a:pt x="155" y="15"/>
                  </a:lnTo>
                  <a:lnTo>
                    <a:pt x="155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222"/>
            <p:cNvSpPr>
              <a:spLocks/>
            </p:cNvSpPr>
            <p:nvPr/>
          </p:nvSpPr>
          <p:spPr bwMode="auto">
            <a:xfrm>
              <a:off x="2536" y="2938"/>
              <a:ext cx="158" cy="396"/>
            </a:xfrm>
            <a:custGeom>
              <a:avLst/>
              <a:gdLst/>
              <a:ahLst/>
              <a:cxnLst>
                <a:cxn ang="0">
                  <a:pos x="156" y="15"/>
                </a:cxn>
                <a:cxn ang="0">
                  <a:pos x="158" y="396"/>
                </a:cxn>
                <a:cxn ang="0">
                  <a:pos x="30" y="396"/>
                </a:cxn>
                <a:cxn ang="0">
                  <a:pos x="0" y="367"/>
                </a:cxn>
                <a:cxn ang="0">
                  <a:pos x="137" y="362"/>
                </a:cxn>
                <a:cxn ang="0">
                  <a:pos x="140" y="0"/>
                </a:cxn>
                <a:cxn ang="0">
                  <a:pos x="156" y="15"/>
                </a:cxn>
                <a:cxn ang="0">
                  <a:pos x="156" y="15"/>
                </a:cxn>
              </a:cxnLst>
              <a:rect l="0" t="0" r="r" b="b"/>
              <a:pathLst>
                <a:path w="158" h="396">
                  <a:moveTo>
                    <a:pt x="156" y="15"/>
                  </a:moveTo>
                  <a:lnTo>
                    <a:pt x="158" y="396"/>
                  </a:lnTo>
                  <a:lnTo>
                    <a:pt x="30" y="396"/>
                  </a:lnTo>
                  <a:lnTo>
                    <a:pt x="0" y="367"/>
                  </a:lnTo>
                  <a:lnTo>
                    <a:pt x="137" y="362"/>
                  </a:lnTo>
                  <a:lnTo>
                    <a:pt x="140" y="0"/>
                  </a:lnTo>
                  <a:lnTo>
                    <a:pt x="156" y="15"/>
                  </a:lnTo>
                  <a:lnTo>
                    <a:pt x="156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223"/>
            <p:cNvSpPr>
              <a:spLocks/>
            </p:cNvSpPr>
            <p:nvPr/>
          </p:nvSpPr>
          <p:spPr bwMode="auto">
            <a:xfrm>
              <a:off x="3126" y="2937"/>
              <a:ext cx="156" cy="396"/>
            </a:xfrm>
            <a:custGeom>
              <a:avLst/>
              <a:gdLst/>
              <a:ahLst/>
              <a:cxnLst>
                <a:cxn ang="0">
                  <a:pos x="154" y="15"/>
                </a:cxn>
                <a:cxn ang="0">
                  <a:pos x="156" y="396"/>
                </a:cxn>
                <a:cxn ang="0">
                  <a:pos x="28" y="396"/>
                </a:cxn>
                <a:cxn ang="0">
                  <a:pos x="0" y="368"/>
                </a:cxn>
                <a:cxn ang="0">
                  <a:pos x="136" y="362"/>
                </a:cxn>
                <a:cxn ang="0">
                  <a:pos x="139" y="0"/>
                </a:cxn>
                <a:cxn ang="0">
                  <a:pos x="154" y="15"/>
                </a:cxn>
                <a:cxn ang="0">
                  <a:pos x="154" y="15"/>
                </a:cxn>
              </a:cxnLst>
              <a:rect l="0" t="0" r="r" b="b"/>
              <a:pathLst>
                <a:path w="156" h="396">
                  <a:moveTo>
                    <a:pt x="154" y="15"/>
                  </a:moveTo>
                  <a:lnTo>
                    <a:pt x="156" y="396"/>
                  </a:lnTo>
                  <a:lnTo>
                    <a:pt x="28" y="396"/>
                  </a:lnTo>
                  <a:lnTo>
                    <a:pt x="0" y="368"/>
                  </a:lnTo>
                  <a:lnTo>
                    <a:pt x="136" y="362"/>
                  </a:lnTo>
                  <a:lnTo>
                    <a:pt x="139" y="0"/>
                  </a:lnTo>
                  <a:lnTo>
                    <a:pt x="154" y="15"/>
                  </a:lnTo>
                  <a:lnTo>
                    <a:pt x="154" y="15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224"/>
            <p:cNvSpPr>
              <a:spLocks/>
            </p:cNvSpPr>
            <p:nvPr/>
          </p:nvSpPr>
          <p:spPr bwMode="auto">
            <a:xfrm>
              <a:off x="3304" y="2943"/>
              <a:ext cx="157" cy="396"/>
            </a:xfrm>
            <a:custGeom>
              <a:avLst/>
              <a:gdLst/>
              <a:ahLst/>
              <a:cxnLst>
                <a:cxn ang="0">
                  <a:pos x="155" y="16"/>
                </a:cxn>
                <a:cxn ang="0">
                  <a:pos x="157" y="396"/>
                </a:cxn>
                <a:cxn ang="0">
                  <a:pos x="29" y="396"/>
                </a:cxn>
                <a:cxn ang="0">
                  <a:pos x="0" y="368"/>
                </a:cxn>
                <a:cxn ang="0">
                  <a:pos x="137" y="363"/>
                </a:cxn>
                <a:cxn ang="0">
                  <a:pos x="140" y="0"/>
                </a:cxn>
                <a:cxn ang="0">
                  <a:pos x="155" y="16"/>
                </a:cxn>
                <a:cxn ang="0">
                  <a:pos x="155" y="16"/>
                </a:cxn>
              </a:cxnLst>
              <a:rect l="0" t="0" r="r" b="b"/>
              <a:pathLst>
                <a:path w="157" h="396">
                  <a:moveTo>
                    <a:pt x="155" y="16"/>
                  </a:moveTo>
                  <a:lnTo>
                    <a:pt x="157" y="396"/>
                  </a:lnTo>
                  <a:lnTo>
                    <a:pt x="29" y="396"/>
                  </a:lnTo>
                  <a:lnTo>
                    <a:pt x="0" y="368"/>
                  </a:lnTo>
                  <a:lnTo>
                    <a:pt x="137" y="363"/>
                  </a:lnTo>
                  <a:lnTo>
                    <a:pt x="140" y="0"/>
                  </a:lnTo>
                  <a:lnTo>
                    <a:pt x="155" y="16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225"/>
            <p:cNvSpPr>
              <a:spLocks/>
            </p:cNvSpPr>
            <p:nvPr/>
          </p:nvSpPr>
          <p:spPr bwMode="auto">
            <a:xfrm>
              <a:off x="2356" y="2930"/>
              <a:ext cx="148" cy="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8" y="0"/>
                </a:cxn>
                <a:cxn ang="0">
                  <a:pos x="148" y="375"/>
                </a:cxn>
                <a:cxn ang="0">
                  <a:pos x="0" y="37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8" h="375">
                  <a:moveTo>
                    <a:pt x="0" y="2"/>
                  </a:moveTo>
                  <a:lnTo>
                    <a:pt x="148" y="0"/>
                  </a:lnTo>
                  <a:lnTo>
                    <a:pt x="148" y="375"/>
                  </a:lnTo>
                  <a:lnTo>
                    <a:pt x="0" y="37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226"/>
            <p:cNvSpPr>
              <a:spLocks/>
            </p:cNvSpPr>
            <p:nvPr/>
          </p:nvSpPr>
          <p:spPr bwMode="auto">
            <a:xfrm>
              <a:off x="2375" y="2956"/>
              <a:ext cx="109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5"/>
                </a:cxn>
                <a:cxn ang="0">
                  <a:pos x="0" y="32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5">
                  <a:moveTo>
                    <a:pt x="2" y="0"/>
                  </a:moveTo>
                  <a:lnTo>
                    <a:pt x="109" y="0"/>
                  </a:lnTo>
                  <a:lnTo>
                    <a:pt x="108" y="325"/>
                  </a:lnTo>
                  <a:lnTo>
                    <a:pt x="0" y="32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227"/>
            <p:cNvSpPr>
              <a:spLocks/>
            </p:cNvSpPr>
            <p:nvPr/>
          </p:nvSpPr>
          <p:spPr bwMode="auto">
            <a:xfrm>
              <a:off x="2388" y="296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228"/>
            <p:cNvSpPr>
              <a:spLocks/>
            </p:cNvSpPr>
            <p:nvPr/>
          </p:nvSpPr>
          <p:spPr bwMode="auto">
            <a:xfrm>
              <a:off x="2387" y="3045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229"/>
            <p:cNvSpPr>
              <a:spLocks/>
            </p:cNvSpPr>
            <p:nvPr/>
          </p:nvSpPr>
          <p:spPr bwMode="auto">
            <a:xfrm>
              <a:off x="2388" y="312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230"/>
            <p:cNvSpPr>
              <a:spLocks/>
            </p:cNvSpPr>
            <p:nvPr/>
          </p:nvSpPr>
          <p:spPr bwMode="auto">
            <a:xfrm>
              <a:off x="2386" y="320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5" name="Freeform 231"/>
            <p:cNvSpPr>
              <a:spLocks/>
            </p:cNvSpPr>
            <p:nvPr/>
          </p:nvSpPr>
          <p:spPr bwMode="auto">
            <a:xfrm>
              <a:off x="2435" y="297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6" name="Freeform 232"/>
            <p:cNvSpPr>
              <a:spLocks/>
            </p:cNvSpPr>
            <p:nvPr/>
          </p:nvSpPr>
          <p:spPr bwMode="auto">
            <a:xfrm>
              <a:off x="2434" y="304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7" name="Freeform 233"/>
            <p:cNvSpPr>
              <a:spLocks/>
            </p:cNvSpPr>
            <p:nvPr/>
          </p:nvSpPr>
          <p:spPr bwMode="auto">
            <a:xfrm>
              <a:off x="2434" y="3124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8" name="Freeform 234"/>
            <p:cNvSpPr>
              <a:spLocks/>
            </p:cNvSpPr>
            <p:nvPr/>
          </p:nvSpPr>
          <p:spPr bwMode="auto">
            <a:xfrm>
              <a:off x="2432" y="3201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9" name="Freeform 235"/>
            <p:cNvSpPr>
              <a:spLocks/>
            </p:cNvSpPr>
            <p:nvPr/>
          </p:nvSpPr>
          <p:spPr bwMode="auto">
            <a:xfrm>
              <a:off x="2534" y="2936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0" name="Freeform 236"/>
            <p:cNvSpPr>
              <a:spLocks/>
            </p:cNvSpPr>
            <p:nvPr/>
          </p:nvSpPr>
          <p:spPr bwMode="auto">
            <a:xfrm>
              <a:off x="2553" y="2963"/>
              <a:ext cx="110" cy="3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5"/>
                </a:cxn>
                <a:cxn ang="0">
                  <a:pos x="0" y="32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5">
                  <a:moveTo>
                    <a:pt x="2" y="0"/>
                  </a:moveTo>
                  <a:lnTo>
                    <a:pt x="110" y="0"/>
                  </a:lnTo>
                  <a:lnTo>
                    <a:pt x="109" y="325"/>
                  </a:lnTo>
                  <a:lnTo>
                    <a:pt x="0" y="32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1" name="Freeform 237"/>
            <p:cNvSpPr>
              <a:spLocks/>
            </p:cNvSpPr>
            <p:nvPr/>
          </p:nvSpPr>
          <p:spPr bwMode="auto">
            <a:xfrm>
              <a:off x="2567" y="297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2" name="Freeform 238"/>
            <p:cNvSpPr>
              <a:spLocks/>
            </p:cNvSpPr>
            <p:nvPr/>
          </p:nvSpPr>
          <p:spPr bwMode="auto">
            <a:xfrm>
              <a:off x="2566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3" name="Freeform 239"/>
            <p:cNvSpPr>
              <a:spLocks/>
            </p:cNvSpPr>
            <p:nvPr/>
          </p:nvSpPr>
          <p:spPr bwMode="auto">
            <a:xfrm>
              <a:off x="2566" y="313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4" name="Freeform 240"/>
            <p:cNvSpPr>
              <a:spLocks/>
            </p:cNvSpPr>
            <p:nvPr/>
          </p:nvSpPr>
          <p:spPr bwMode="auto">
            <a:xfrm>
              <a:off x="2564" y="3206"/>
              <a:ext cx="34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70">
                  <a:moveTo>
                    <a:pt x="0" y="0"/>
                  </a:moveTo>
                  <a:lnTo>
                    <a:pt x="34" y="0"/>
                  </a:lnTo>
                  <a:lnTo>
                    <a:pt x="34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5" name="Freeform 241"/>
            <p:cNvSpPr>
              <a:spLocks/>
            </p:cNvSpPr>
            <p:nvPr/>
          </p:nvSpPr>
          <p:spPr bwMode="auto">
            <a:xfrm>
              <a:off x="2614" y="2976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6" name="Freeform 242"/>
            <p:cNvSpPr>
              <a:spLocks/>
            </p:cNvSpPr>
            <p:nvPr/>
          </p:nvSpPr>
          <p:spPr bwMode="auto">
            <a:xfrm>
              <a:off x="2613" y="305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7" name="Freeform 243"/>
            <p:cNvSpPr>
              <a:spLocks/>
            </p:cNvSpPr>
            <p:nvPr/>
          </p:nvSpPr>
          <p:spPr bwMode="auto">
            <a:xfrm>
              <a:off x="2613" y="313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8" name="Freeform 244"/>
            <p:cNvSpPr>
              <a:spLocks/>
            </p:cNvSpPr>
            <p:nvPr/>
          </p:nvSpPr>
          <p:spPr bwMode="auto">
            <a:xfrm>
              <a:off x="2611" y="320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69" name="Freeform 245"/>
            <p:cNvSpPr>
              <a:spLocks/>
            </p:cNvSpPr>
            <p:nvPr/>
          </p:nvSpPr>
          <p:spPr bwMode="auto">
            <a:xfrm>
              <a:off x="2358" y="2688"/>
              <a:ext cx="149" cy="19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9" h="192">
                  <a:moveTo>
                    <a:pt x="0" y="2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0" name="Freeform 246"/>
            <p:cNvSpPr>
              <a:spLocks/>
            </p:cNvSpPr>
            <p:nvPr/>
          </p:nvSpPr>
          <p:spPr bwMode="auto">
            <a:xfrm>
              <a:off x="2377" y="2701"/>
              <a:ext cx="109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167"/>
                </a:cxn>
                <a:cxn ang="0">
                  <a:pos x="0" y="167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167">
                  <a:moveTo>
                    <a:pt x="2" y="0"/>
                  </a:moveTo>
                  <a:lnTo>
                    <a:pt x="109" y="0"/>
                  </a:lnTo>
                  <a:lnTo>
                    <a:pt x="108" y="167"/>
                  </a:lnTo>
                  <a:lnTo>
                    <a:pt x="0" y="16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1" name="Freeform 247"/>
            <p:cNvSpPr>
              <a:spLocks/>
            </p:cNvSpPr>
            <p:nvPr/>
          </p:nvSpPr>
          <p:spPr bwMode="auto">
            <a:xfrm>
              <a:off x="2536" y="2692"/>
              <a:ext cx="149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9" y="0"/>
                </a:cxn>
                <a:cxn ang="0">
                  <a:pos x="149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9" h="192">
                  <a:moveTo>
                    <a:pt x="0" y="1"/>
                  </a:moveTo>
                  <a:lnTo>
                    <a:pt x="149" y="0"/>
                  </a:lnTo>
                  <a:lnTo>
                    <a:pt x="149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2" name="Freeform 248"/>
            <p:cNvSpPr>
              <a:spLocks/>
            </p:cNvSpPr>
            <p:nvPr/>
          </p:nvSpPr>
          <p:spPr bwMode="auto">
            <a:xfrm>
              <a:off x="2555" y="2705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3" name="Freeform 249"/>
            <p:cNvSpPr>
              <a:spLocks/>
            </p:cNvSpPr>
            <p:nvPr/>
          </p:nvSpPr>
          <p:spPr bwMode="auto">
            <a:xfrm>
              <a:off x="2392" y="2711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4" name="Freeform 250"/>
            <p:cNvSpPr>
              <a:spLocks/>
            </p:cNvSpPr>
            <p:nvPr/>
          </p:nvSpPr>
          <p:spPr bwMode="auto">
            <a:xfrm>
              <a:off x="2391" y="2788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5" name="Freeform 251"/>
            <p:cNvSpPr>
              <a:spLocks/>
            </p:cNvSpPr>
            <p:nvPr/>
          </p:nvSpPr>
          <p:spPr bwMode="auto">
            <a:xfrm>
              <a:off x="2439" y="271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6" name="Freeform 252"/>
            <p:cNvSpPr>
              <a:spLocks/>
            </p:cNvSpPr>
            <p:nvPr/>
          </p:nvSpPr>
          <p:spPr bwMode="auto">
            <a:xfrm>
              <a:off x="2438" y="2790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7" name="Freeform 253"/>
            <p:cNvSpPr>
              <a:spLocks/>
            </p:cNvSpPr>
            <p:nvPr/>
          </p:nvSpPr>
          <p:spPr bwMode="auto">
            <a:xfrm>
              <a:off x="2572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8" name="Freeform 254"/>
            <p:cNvSpPr>
              <a:spLocks/>
            </p:cNvSpPr>
            <p:nvPr/>
          </p:nvSpPr>
          <p:spPr bwMode="auto">
            <a:xfrm>
              <a:off x="2572" y="279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79" name="Freeform 255"/>
            <p:cNvSpPr>
              <a:spLocks/>
            </p:cNvSpPr>
            <p:nvPr/>
          </p:nvSpPr>
          <p:spPr bwMode="auto">
            <a:xfrm>
              <a:off x="2619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0" name="Freeform 256"/>
            <p:cNvSpPr>
              <a:spLocks/>
            </p:cNvSpPr>
            <p:nvPr/>
          </p:nvSpPr>
          <p:spPr bwMode="auto">
            <a:xfrm>
              <a:off x="2618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1" name="Freeform 257"/>
            <p:cNvSpPr>
              <a:spLocks/>
            </p:cNvSpPr>
            <p:nvPr/>
          </p:nvSpPr>
          <p:spPr bwMode="auto">
            <a:xfrm>
              <a:off x="3121" y="2934"/>
              <a:ext cx="148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8" y="0"/>
                </a:cxn>
                <a:cxn ang="0">
                  <a:pos x="148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8" h="376">
                  <a:moveTo>
                    <a:pt x="0" y="3"/>
                  </a:moveTo>
                  <a:lnTo>
                    <a:pt x="148" y="0"/>
                  </a:lnTo>
                  <a:lnTo>
                    <a:pt x="148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2" name="Freeform 258"/>
            <p:cNvSpPr>
              <a:spLocks/>
            </p:cNvSpPr>
            <p:nvPr/>
          </p:nvSpPr>
          <p:spPr bwMode="auto">
            <a:xfrm>
              <a:off x="3140" y="2960"/>
              <a:ext cx="110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326">
                  <a:moveTo>
                    <a:pt x="2" y="0"/>
                  </a:moveTo>
                  <a:lnTo>
                    <a:pt x="110" y="0"/>
                  </a:lnTo>
                  <a:lnTo>
                    <a:pt x="109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3" name="Freeform 259"/>
            <p:cNvSpPr>
              <a:spLocks/>
            </p:cNvSpPr>
            <p:nvPr/>
          </p:nvSpPr>
          <p:spPr bwMode="auto">
            <a:xfrm>
              <a:off x="3153" y="297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4" name="Freeform 260"/>
            <p:cNvSpPr>
              <a:spLocks/>
            </p:cNvSpPr>
            <p:nvPr/>
          </p:nvSpPr>
          <p:spPr bwMode="auto">
            <a:xfrm>
              <a:off x="3152" y="305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5" name="Freeform 261"/>
            <p:cNvSpPr>
              <a:spLocks/>
            </p:cNvSpPr>
            <p:nvPr/>
          </p:nvSpPr>
          <p:spPr bwMode="auto">
            <a:xfrm>
              <a:off x="3152" y="3127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6" name="Freeform 262"/>
            <p:cNvSpPr>
              <a:spLocks/>
            </p:cNvSpPr>
            <p:nvPr/>
          </p:nvSpPr>
          <p:spPr bwMode="auto">
            <a:xfrm>
              <a:off x="3150" y="3205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7" name="Freeform 263"/>
            <p:cNvSpPr>
              <a:spLocks/>
            </p:cNvSpPr>
            <p:nvPr/>
          </p:nvSpPr>
          <p:spPr bwMode="auto">
            <a:xfrm>
              <a:off x="3200" y="2974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8" name="Freeform 264"/>
            <p:cNvSpPr>
              <a:spLocks/>
            </p:cNvSpPr>
            <p:nvPr/>
          </p:nvSpPr>
          <p:spPr bwMode="auto">
            <a:xfrm>
              <a:off x="3200" y="3052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89" name="Freeform 265"/>
            <p:cNvSpPr>
              <a:spLocks/>
            </p:cNvSpPr>
            <p:nvPr/>
          </p:nvSpPr>
          <p:spPr bwMode="auto">
            <a:xfrm>
              <a:off x="3200" y="3128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0" name="Freeform 266"/>
            <p:cNvSpPr>
              <a:spLocks/>
            </p:cNvSpPr>
            <p:nvPr/>
          </p:nvSpPr>
          <p:spPr bwMode="auto">
            <a:xfrm>
              <a:off x="3198" y="3206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1" name="Freeform 267"/>
            <p:cNvSpPr>
              <a:spLocks/>
            </p:cNvSpPr>
            <p:nvPr/>
          </p:nvSpPr>
          <p:spPr bwMode="auto">
            <a:xfrm>
              <a:off x="3300" y="2940"/>
              <a:ext cx="147" cy="37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7" y="0"/>
                </a:cxn>
                <a:cxn ang="0">
                  <a:pos x="147" y="376"/>
                </a:cxn>
                <a:cxn ang="0">
                  <a:pos x="0" y="37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47" h="376">
                  <a:moveTo>
                    <a:pt x="0" y="3"/>
                  </a:moveTo>
                  <a:lnTo>
                    <a:pt x="147" y="0"/>
                  </a:lnTo>
                  <a:lnTo>
                    <a:pt x="147" y="376"/>
                  </a:lnTo>
                  <a:lnTo>
                    <a:pt x="0" y="37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2" name="Freeform 268"/>
            <p:cNvSpPr>
              <a:spLocks/>
            </p:cNvSpPr>
            <p:nvPr/>
          </p:nvSpPr>
          <p:spPr bwMode="auto">
            <a:xfrm>
              <a:off x="3319" y="2966"/>
              <a:ext cx="109" cy="32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9" y="0"/>
                </a:cxn>
                <a:cxn ang="0">
                  <a:pos x="108" y="326"/>
                </a:cxn>
                <a:cxn ang="0">
                  <a:pos x="0" y="32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9" h="326">
                  <a:moveTo>
                    <a:pt x="2" y="0"/>
                  </a:moveTo>
                  <a:lnTo>
                    <a:pt x="109" y="0"/>
                  </a:lnTo>
                  <a:lnTo>
                    <a:pt x="108" y="326"/>
                  </a:lnTo>
                  <a:lnTo>
                    <a:pt x="0" y="32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3" name="Freeform 269"/>
            <p:cNvSpPr>
              <a:spLocks/>
            </p:cNvSpPr>
            <p:nvPr/>
          </p:nvSpPr>
          <p:spPr bwMode="auto">
            <a:xfrm>
              <a:off x="3331" y="2979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4" name="Freeform 270"/>
            <p:cNvSpPr>
              <a:spLocks/>
            </p:cNvSpPr>
            <p:nvPr/>
          </p:nvSpPr>
          <p:spPr bwMode="auto">
            <a:xfrm>
              <a:off x="3331" y="3057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5" name="Freeform 271"/>
            <p:cNvSpPr>
              <a:spLocks/>
            </p:cNvSpPr>
            <p:nvPr/>
          </p:nvSpPr>
          <p:spPr bwMode="auto">
            <a:xfrm>
              <a:off x="3331" y="3134"/>
              <a:ext cx="34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9">
                  <a:moveTo>
                    <a:pt x="0" y="0"/>
                  </a:moveTo>
                  <a:lnTo>
                    <a:pt x="34" y="0"/>
                  </a:lnTo>
                  <a:lnTo>
                    <a:pt x="34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6" name="Freeform 272"/>
            <p:cNvSpPr>
              <a:spLocks/>
            </p:cNvSpPr>
            <p:nvPr/>
          </p:nvSpPr>
          <p:spPr bwMode="auto">
            <a:xfrm>
              <a:off x="3329" y="3211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7" name="Freeform 273"/>
            <p:cNvSpPr>
              <a:spLocks/>
            </p:cNvSpPr>
            <p:nvPr/>
          </p:nvSpPr>
          <p:spPr bwMode="auto">
            <a:xfrm>
              <a:off x="3379" y="2980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8" name="Freeform 274"/>
            <p:cNvSpPr>
              <a:spLocks/>
            </p:cNvSpPr>
            <p:nvPr/>
          </p:nvSpPr>
          <p:spPr bwMode="auto">
            <a:xfrm>
              <a:off x="3378" y="3058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99" name="Freeform 275"/>
            <p:cNvSpPr>
              <a:spLocks/>
            </p:cNvSpPr>
            <p:nvPr/>
          </p:nvSpPr>
          <p:spPr bwMode="auto">
            <a:xfrm>
              <a:off x="3378" y="313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0" name="Freeform 276"/>
            <p:cNvSpPr>
              <a:spLocks/>
            </p:cNvSpPr>
            <p:nvPr/>
          </p:nvSpPr>
          <p:spPr bwMode="auto">
            <a:xfrm>
              <a:off x="3377" y="3213"/>
              <a:ext cx="33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0"/>
                </a:cxn>
                <a:cxn ang="0">
                  <a:pos x="33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68">
                  <a:moveTo>
                    <a:pt x="0" y="0"/>
                  </a:moveTo>
                  <a:lnTo>
                    <a:pt x="33" y="0"/>
                  </a:lnTo>
                  <a:lnTo>
                    <a:pt x="33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1" name="Freeform 277"/>
            <p:cNvSpPr>
              <a:spLocks/>
            </p:cNvSpPr>
            <p:nvPr/>
          </p:nvSpPr>
          <p:spPr bwMode="auto">
            <a:xfrm>
              <a:off x="3123" y="2693"/>
              <a:ext cx="148" cy="19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2"/>
                </a:cxn>
                <a:cxn ang="0">
                  <a:pos x="0" y="19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2">
                  <a:moveTo>
                    <a:pt x="0" y="1"/>
                  </a:moveTo>
                  <a:lnTo>
                    <a:pt x="148" y="0"/>
                  </a:lnTo>
                  <a:lnTo>
                    <a:pt x="148" y="192"/>
                  </a:lnTo>
                  <a:lnTo>
                    <a:pt x="0" y="19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2" name="Freeform 278"/>
            <p:cNvSpPr>
              <a:spLocks/>
            </p:cNvSpPr>
            <p:nvPr/>
          </p:nvSpPr>
          <p:spPr bwMode="auto">
            <a:xfrm>
              <a:off x="3142" y="2706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9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9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3" name="Freeform 279"/>
            <p:cNvSpPr>
              <a:spLocks/>
            </p:cNvSpPr>
            <p:nvPr/>
          </p:nvSpPr>
          <p:spPr bwMode="auto">
            <a:xfrm>
              <a:off x="3302" y="2697"/>
              <a:ext cx="148" cy="19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48" y="0"/>
                </a:cxn>
                <a:cxn ang="0">
                  <a:pos x="148" y="191"/>
                </a:cxn>
                <a:cxn ang="0">
                  <a:pos x="0" y="19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48" h="191">
                  <a:moveTo>
                    <a:pt x="0" y="1"/>
                  </a:moveTo>
                  <a:lnTo>
                    <a:pt x="148" y="0"/>
                  </a:lnTo>
                  <a:lnTo>
                    <a:pt x="148" y="191"/>
                  </a:lnTo>
                  <a:lnTo>
                    <a:pt x="0" y="19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4" name="Freeform 280"/>
            <p:cNvSpPr>
              <a:spLocks/>
            </p:cNvSpPr>
            <p:nvPr/>
          </p:nvSpPr>
          <p:spPr bwMode="auto">
            <a:xfrm>
              <a:off x="3321" y="2710"/>
              <a:ext cx="110" cy="1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10" y="0"/>
                </a:cxn>
                <a:cxn ang="0">
                  <a:pos x="108" y="167"/>
                </a:cxn>
                <a:cxn ang="0">
                  <a:pos x="0" y="16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0" h="167">
                  <a:moveTo>
                    <a:pt x="2" y="0"/>
                  </a:moveTo>
                  <a:lnTo>
                    <a:pt x="110" y="0"/>
                  </a:lnTo>
                  <a:lnTo>
                    <a:pt x="108" y="167"/>
                  </a:lnTo>
                  <a:lnTo>
                    <a:pt x="0" y="16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5" name="Freeform 281"/>
            <p:cNvSpPr>
              <a:spLocks/>
            </p:cNvSpPr>
            <p:nvPr/>
          </p:nvSpPr>
          <p:spPr bwMode="auto">
            <a:xfrm>
              <a:off x="3157" y="2716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6" name="Freeform 282"/>
            <p:cNvSpPr>
              <a:spLocks/>
            </p:cNvSpPr>
            <p:nvPr/>
          </p:nvSpPr>
          <p:spPr bwMode="auto">
            <a:xfrm>
              <a:off x="3156" y="2793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7" name="Freeform 283"/>
            <p:cNvSpPr>
              <a:spLocks/>
            </p:cNvSpPr>
            <p:nvPr/>
          </p:nvSpPr>
          <p:spPr bwMode="auto">
            <a:xfrm>
              <a:off x="3204" y="271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8" name="Freeform 284"/>
            <p:cNvSpPr>
              <a:spLocks/>
            </p:cNvSpPr>
            <p:nvPr/>
          </p:nvSpPr>
          <p:spPr bwMode="auto">
            <a:xfrm>
              <a:off x="3203" y="2794"/>
              <a:ext cx="35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70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70">
                  <a:moveTo>
                    <a:pt x="0" y="0"/>
                  </a:moveTo>
                  <a:lnTo>
                    <a:pt x="35" y="0"/>
                  </a:lnTo>
                  <a:lnTo>
                    <a:pt x="35" y="70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09" name="Freeform 285"/>
            <p:cNvSpPr>
              <a:spLocks/>
            </p:cNvSpPr>
            <p:nvPr/>
          </p:nvSpPr>
          <p:spPr bwMode="auto">
            <a:xfrm>
              <a:off x="3337" y="2720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0" name="Freeform 286"/>
            <p:cNvSpPr>
              <a:spLocks/>
            </p:cNvSpPr>
            <p:nvPr/>
          </p:nvSpPr>
          <p:spPr bwMode="auto">
            <a:xfrm>
              <a:off x="3336" y="2798"/>
              <a:ext cx="35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8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8">
                  <a:moveTo>
                    <a:pt x="0" y="0"/>
                  </a:moveTo>
                  <a:lnTo>
                    <a:pt x="35" y="0"/>
                  </a:lnTo>
                  <a:lnTo>
                    <a:pt x="35" y="68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1" name="Freeform 287"/>
            <p:cNvSpPr>
              <a:spLocks/>
            </p:cNvSpPr>
            <p:nvPr/>
          </p:nvSpPr>
          <p:spPr bwMode="auto">
            <a:xfrm>
              <a:off x="3385" y="2723"/>
              <a:ext cx="34" cy="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0"/>
                </a:cxn>
                <a:cxn ang="0">
                  <a:pos x="34" y="68"/>
                </a:cxn>
                <a:cxn ang="0">
                  <a:pos x="0" y="6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4" h="68">
                  <a:moveTo>
                    <a:pt x="0" y="0"/>
                  </a:moveTo>
                  <a:lnTo>
                    <a:pt x="34" y="0"/>
                  </a:lnTo>
                  <a:lnTo>
                    <a:pt x="34" y="68"/>
                  </a:lnTo>
                  <a:lnTo>
                    <a:pt x="0" y="6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2" name="Freeform 288"/>
            <p:cNvSpPr>
              <a:spLocks/>
            </p:cNvSpPr>
            <p:nvPr/>
          </p:nvSpPr>
          <p:spPr bwMode="auto">
            <a:xfrm>
              <a:off x="3384" y="2799"/>
              <a:ext cx="35" cy="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35" y="69"/>
                </a:cxn>
                <a:cxn ang="0">
                  <a:pos x="0" y="6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" h="69">
                  <a:moveTo>
                    <a:pt x="0" y="0"/>
                  </a:moveTo>
                  <a:lnTo>
                    <a:pt x="35" y="0"/>
                  </a:lnTo>
                  <a:lnTo>
                    <a:pt x="35" y="69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3" name="Freeform 289"/>
            <p:cNvSpPr>
              <a:spLocks/>
            </p:cNvSpPr>
            <p:nvPr/>
          </p:nvSpPr>
          <p:spPr bwMode="auto">
            <a:xfrm>
              <a:off x="3068" y="3488"/>
              <a:ext cx="693" cy="13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21" y="5"/>
                </a:cxn>
                <a:cxn ang="0">
                  <a:pos x="578" y="45"/>
                </a:cxn>
                <a:cxn ang="0">
                  <a:pos x="548" y="82"/>
                </a:cxn>
                <a:cxn ang="0">
                  <a:pos x="615" y="90"/>
                </a:cxn>
                <a:cxn ang="0">
                  <a:pos x="693" y="112"/>
                </a:cxn>
                <a:cxn ang="0">
                  <a:pos x="584" y="126"/>
                </a:cxn>
                <a:cxn ang="0">
                  <a:pos x="407" y="135"/>
                </a:cxn>
                <a:cxn ang="0">
                  <a:pos x="245" y="109"/>
                </a:cxn>
                <a:cxn ang="0">
                  <a:pos x="0" y="9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693" h="135">
                  <a:moveTo>
                    <a:pt x="11" y="0"/>
                  </a:moveTo>
                  <a:lnTo>
                    <a:pt x="621" y="5"/>
                  </a:lnTo>
                  <a:lnTo>
                    <a:pt x="578" y="45"/>
                  </a:lnTo>
                  <a:lnTo>
                    <a:pt x="548" y="82"/>
                  </a:lnTo>
                  <a:lnTo>
                    <a:pt x="615" y="90"/>
                  </a:lnTo>
                  <a:lnTo>
                    <a:pt x="693" y="112"/>
                  </a:lnTo>
                  <a:lnTo>
                    <a:pt x="584" y="126"/>
                  </a:lnTo>
                  <a:lnTo>
                    <a:pt x="407" y="135"/>
                  </a:lnTo>
                  <a:lnTo>
                    <a:pt x="245" y="109"/>
                  </a:lnTo>
                  <a:lnTo>
                    <a:pt x="0" y="9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4" name="Freeform 290"/>
            <p:cNvSpPr>
              <a:spLocks/>
            </p:cNvSpPr>
            <p:nvPr/>
          </p:nvSpPr>
          <p:spPr bwMode="auto">
            <a:xfrm>
              <a:off x="3031" y="3354"/>
              <a:ext cx="699" cy="206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32" y="59"/>
                </a:cxn>
                <a:cxn ang="0">
                  <a:pos x="90" y="23"/>
                </a:cxn>
                <a:cxn ang="0">
                  <a:pos x="131" y="10"/>
                </a:cxn>
                <a:cxn ang="0">
                  <a:pos x="173" y="32"/>
                </a:cxn>
                <a:cxn ang="0">
                  <a:pos x="220" y="45"/>
                </a:cxn>
                <a:cxn ang="0">
                  <a:pos x="235" y="14"/>
                </a:cxn>
                <a:cxn ang="0">
                  <a:pos x="293" y="0"/>
                </a:cxn>
                <a:cxn ang="0">
                  <a:pos x="335" y="10"/>
                </a:cxn>
                <a:cxn ang="0">
                  <a:pos x="370" y="37"/>
                </a:cxn>
                <a:cxn ang="0">
                  <a:pos x="407" y="14"/>
                </a:cxn>
                <a:cxn ang="0">
                  <a:pos x="475" y="14"/>
                </a:cxn>
                <a:cxn ang="0">
                  <a:pos x="490" y="37"/>
                </a:cxn>
                <a:cxn ang="0">
                  <a:pos x="543" y="23"/>
                </a:cxn>
                <a:cxn ang="0">
                  <a:pos x="590" y="37"/>
                </a:cxn>
                <a:cxn ang="0">
                  <a:pos x="632" y="54"/>
                </a:cxn>
                <a:cxn ang="0">
                  <a:pos x="615" y="90"/>
                </a:cxn>
                <a:cxn ang="0">
                  <a:pos x="663" y="104"/>
                </a:cxn>
                <a:cxn ang="0">
                  <a:pos x="699" y="149"/>
                </a:cxn>
                <a:cxn ang="0">
                  <a:pos x="652" y="179"/>
                </a:cxn>
                <a:cxn ang="0">
                  <a:pos x="585" y="171"/>
                </a:cxn>
                <a:cxn ang="0">
                  <a:pos x="548" y="206"/>
                </a:cxn>
                <a:cxn ang="0">
                  <a:pos x="507" y="198"/>
                </a:cxn>
                <a:cxn ang="0">
                  <a:pos x="485" y="157"/>
                </a:cxn>
                <a:cxn ang="0">
                  <a:pos x="444" y="189"/>
                </a:cxn>
                <a:cxn ang="0">
                  <a:pos x="392" y="202"/>
                </a:cxn>
                <a:cxn ang="0">
                  <a:pos x="365" y="174"/>
                </a:cxn>
                <a:cxn ang="0">
                  <a:pos x="313" y="202"/>
                </a:cxn>
                <a:cxn ang="0">
                  <a:pos x="277" y="202"/>
                </a:cxn>
                <a:cxn ang="0">
                  <a:pos x="235" y="166"/>
                </a:cxn>
                <a:cxn ang="0">
                  <a:pos x="210" y="193"/>
                </a:cxn>
                <a:cxn ang="0">
                  <a:pos x="120" y="206"/>
                </a:cxn>
                <a:cxn ang="0">
                  <a:pos x="6" y="198"/>
                </a:cxn>
                <a:cxn ang="0">
                  <a:pos x="37" y="149"/>
                </a:cxn>
                <a:cxn ang="0">
                  <a:pos x="0" y="90"/>
                </a:cxn>
                <a:cxn ang="0">
                  <a:pos x="0" y="90"/>
                </a:cxn>
              </a:cxnLst>
              <a:rect l="0" t="0" r="r" b="b"/>
              <a:pathLst>
                <a:path w="699" h="206">
                  <a:moveTo>
                    <a:pt x="0" y="90"/>
                  </a:moveTo>
                  <a:lnTo>
                    <a:pt x="32" y="59"/>
                  </a:lnTo>
                  <a:lnTo>
                    <a:pt x="90" y="23"/>
                  </a:lnTo>
                  <a:lnTo>
                    <a:pt x="131" y="10"/>
                  </a:lnTo>
                  <a:lnTo>
                    <a:pt x="173" y="32"/>
                  </a:lnTo>
                  <a:lnTo>
                    <a:pt x="220" y="45"/>
                  </a:lnTo>
                  <a:lnTo>
                    <a:pt x="235" y="14"/>
                  </a:lnTo>
                  <a:lnTo>
                    <a:pt x="293" y="0"/>
                  </a:lnTo>
                  <a:lnTo>
                    <a:pt x="335" y="10"/>
                  </a:lnTo>
                  <a:lnTo>
                    <a:pt x="370" y="37"/>
                  </a:lnTo>
                  <a:lnTo>
                    <a:pt x="407" y="14"/>
                  </a:lnTo>
                  <a:lnTo>
                    <a:pt x="475" y="14"/>
                  </a:lnTo>
                  <a:lnTo>
                    <a:pt x="490" y="37"/>
                  </a:lnTo>
                  <a:lnTo>
                    <a:pt x="543" y="23"/>
                  </a:lnTo>
                  <a:lnTo>
                    <a:pt x="590" y="37"/>
                  </a:lnTo>
                  <a:lnTo>
                    <a:pt x="632" y="54"/>
                  </a:lnTo>
                  <a:lnTo>
                    <a:pt x="615" y="90"/>
                  </a:lnTo>
                  <a:lnTo>
                    <a:pt x="663" y="104"/>
                  </a:lnTo>
                  <a:lnTo>
                    <a:pt x="699" y="149"/>
                  </a:lnTo>
                  <a:lnTo>
                    <a:pt x="652" y="179"/>
                  </a:lnTo>
                  <a:lnTo>
                    <a:pt x="585" y="171"/>
                  </a:lnTo>
                  <a:lnTo>
                    <a:pt x="548" y="206"/>
                  </a:lnTo>
                  <a:lnTo>
                    <a:pt x="507" y="198"/>
                  </a:lnTo>
                  <a:lnTo>
                    <a:pt x="485" y="157"/>
                  </a:lnTo>
                  <a:lnTo>
                    <a:pt x="444" y="189"/>
                  </a:lnTo>
                  <a:lnTo>
                    <a:pt x="392" y="202"/>
                  </a:lnTo>
                  <a:lnTo>
                    <a:pt x="365" y="174"/>
                  </a:lnTo>
                  <a:lnTo>
                    <a:pt x="313" y="202"/>
                  </a:lnTo>
                  <a:lnTo>
                    <a:pt x="277" y="202"/>
                  </a:lnTo>
                  <a:lnTo>
                    <a:pt x="235" y="166"/>
                  </a:lnTo>
                  <a:lnTo>
                    <a:pt x="210" y="193"/>
                  </a:lnTo>
                  <a:lnTo>
                    <a:pt x="120" y="206"/>
                  </a:lnTo>
                  <a:lnTo>
                    <a:pt x="6" y="198"/>
                  </a:lnTo>
                  <a:lnTo>
                    <a:pt x="37" y="149"/>
                  </a:lnTo>
                  <a:lnTo>
                    <a:pt x="0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5" name="Freeform 291"/>
            <p:cNvSpPr>
              <a:spLocks/>
            </p:cNvSpPr>
            <p:nvPr/>
          </p:nvSpPr>
          <p:spPr bwMode="auto">
            <a:xfrm>
              <a:off x="2038" y="3503"/>
              <a:ext cx="705" cy="128"/>
            </a:xfrm>
            <a:custGeom>
              <a:avLst/>
              <a:gdLst/>
              <a:ahLst/>
              <a:cxnLst>
                <a:cxn ang="0">
                  <a:pos x="705" y="37"/>
                </a:cxn>
                <a:cxn ang="0">
                  <a:pos x="530" y="4"/>
                </a:cxn>
                <a:cxn ang="0">
                  <a:pos x="211" y="0"/>
                </a:cxn>
                <a:cxn ang="0">
                  <a:pos x="46" y="18"/>
                </a:cxn>
                <a:cxn ang="0">
                  <a:pos x="126" y="80"/>
                </a:cxn>
                <a:cxn ang="0">
                  <a:pos x="35" y="89"/>
                </a:cxn>
                <a:cxn ang="0">
                  <a:pos x="0" y="104"/>
                </a:cxn>
                <a:cxn ang="0">
                  <a:pos x="182" y="123"/>
                </a:cxn>
                <a:cxn ang="0">
                  <a:pos x="463" y="114"/>
                </a:cxn>
                <a:cxn ang="0">
                  <a:pos x="681" y="128"/>
                </a:cxn>
                <a:cxn ang="0">
                  <a:pos x="705" y="37"/>
                </a:cxn>
                <a:cxn ang="0">
                  <a:pos x="705" y="37"/>
                </a:cxn>
              </a:cxnLst>
              <a:rect l="0" t="0" r="r" b="b"/>
              <a:pathLst>
                <a:path w="705" h="128">
                  <a:moveTo>
                    <a:pt x="705" y="37"/>
                  </a:moveTo>
                  <a:lnTo>
                    <a:pt x="530" y="4"/>
                  </a:lnTo>
                  <a:lnTo>
                    <a:pt x="211" y="0"/>
                  </a:lnTo>
                  <a:lnTo>
                    <a:pt x="46" y="18"/>
                  </a:lnTo>
                  <a:lnTo>
                    <a:pt x="126" y="80"/>
                  </a:lnTo>
                  <a:lnTo>
                    <a:pt x="35" y="89"/>
                  </a:lnTo>
                  <a:lnTo>
                    <a:pt x="0" y="104"/>
                  </a:lnTo>
                  <a:lnTo>
                    <a:pt x="182" y="123"/>
                  </a:lnTo>
                  <a:lnTo>
                    <a:pt x="463" y="114"/>
                  </a:lnTo>
                  <a:lnTo>
                    <a:pt x="681" y="128"/>
                  </a:lnTo>
                  <a:lnTo>
                    <a:pt x="705" y="37"/>
                  </a:lnTo>
                  <a:lnTo>
                    <a:pt x="705" y="37"/>
                  </a:lnTo>
                  <a:close/>
                </a:path>
              </a:pathLst>
            </a:custGeom>
            <a:solidFill>
              <a:srgbClr val="645F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6" name="Freeform 292"/>
            <p:cNvSpPr>
              <a:spLocks/>
            </p:cNvSpPr>
            <p:nvPr/>
          </p:nvSpPr>
          <p:spPr bwMode="auto">
            <a:xfrm>
              <a:off x="2068" y="3364"/>
              <a:ext cx="678" cy="221"/>
            </a:xfrm>
            <a:custGeom>
              <a:avLst/>
              <a:gdLst/>
              <a:ahLst/>
              <a:cxnLst>
                <a:cxn ang="0">
                  <a:pos x="678" y="100"/>
                </a:cxn>
                <a:cxn ang="0">
                  <a:pos x="648" y="66"/>
                </a:cxn>
                <a:cxn ang="0">
                  <a:pos x="593" y="27"/>
                </a:cxn>
                <a:cxn ang="0">
                  <a:pos x="552" y="13"/>
                </a:cxn>
                <a:cxn ang="0">
                  <a:pos x="512" y="35"/>
                </a:cxn>
                <a:cxn ang="0">
                  <a:pos x="466" y="48"/>
                </a:cxn>
                <a:cxn ang="0">
                  <a:pos x="452" y="15"/>
                </a:cxn>
                <a:cxn ang="0">
                  <a:pos x="397" y="0"/>
                </a:cxn>
                <a:cxn ang="0">
                  <a:pos x="356" y="8"/>
                </a:cxn>
                <a:cxn ang="0">
                  <a:pos x="321" y="36"/>
                </a:cxn>
                <a:cxn ang="0">
                  <a:pos x="286" y="12"/>
                </a:cxn>
                <a:cxn ang="0">
                  <a:pos x="220" y="10"/>
                </a:cxn>
                <a:cxn ang="0">
                  <a:pos x="205" y="34"/>
                </a:cxn>
                <a:cxn ang="0">
                  <a:pos x="154" y="19"/>
                </a:cxn>
                <a:cxn ang="0">
                  <a:pos x="109" y="33"/>
                </a:cxn>
                <a:cxn ang="0">
                  <a:pos x="67" y="50"/>
                </a:cxn>
                <a:cxn ang="0">
                  <a:pos x="82" y="89"/>
                </a:cxn>
                <a:cxn ang="0">
                  <a:pos x="37" y="102"/>
                </a:cxn>
                <a:cxn ang="0">
                  <a:pos x="0" y="149"/>
                </a:cxn>
                <a:cxn ang="0">
                  <a:pos x="45" y="183"/>
                </a:cxn>
                <a:cxn ang="0">
                  <a:pos x="110" y="175"/>
                </a:cxn>
                <a:cxn ang="0">
                  <a:pos x="145" y="214"/>
                </a:cxn>
                <a:cxn ang="0">
                  <a:pos x="185" y="204"/>
                </a:cxn>
                <a:cxn ang="0">
                  <a:pos x="207" y="162"/>
                </a:cxn>
                <a:cxn ang="0">
                  <a:pos x="246" y="196"/>
                </a:cxn>
                <a:cxn ang="0">
                  <a:pos x="296" y="212"/>
                </a:cxn>
                <a:cxn ang="0">
                  <a:pos x="323" y="183"/>
                </a:cxn>
                <a:cxn ang="0">
                  <a:pos x="372" y="213"/>
                </a:cxn>
                <a:cxn ang="0">
                  <a:pos x="407" y="214"/>
                </a:cxn>
                <a:cxn ang="0">
                  <a:pos x="449" y="176"/>
                </a:cxn>
                <a:cxn ang="0">
                  <a:pos x="473" y="206"/>
                </a:cxn>
                <a:cxn ang="0">
                  <a:pos x="559" y="221"/>
                </a:cxn>
                <a:cxn ang="0">
                  <a:pos x="669" y="214"/>
                </a:cxn>
                <a:cxn ang="0">
                  <a:pos x="641" y="161"/>
                </a:cxn>
                <a:cxn ang="0">
                  <a:pos x="678" y="100"/>
                </a:cxn>
                <a:cxn ang="0">
                  <a:pos x="678" y="100"/>
                </a:cxn>
              </a:cxnLst>
              <a:rect l="0" t="0" r="r" b="b"/>
              <a:pathLst>
                <a:path w="678" h="221">
                  <a:moveTo>
                    <a:pt x="678" y="100"/>
                  </a:moveTo>
                  <a:lnTo>
                    <a:pt x="648" y="66"/>
                  </a:lnTo>
                  <a:lnTo>
                    <a:pt x="593" y="27"/>
                  </a:lnTo>
                  <a:lnTo>
                    <a:pt x="552" y="13"/>
                  </a:lnTo>
                  <a:lnTo>
                    <a:pt x="512" y="35"/>
                  </a:lnTo>
                  <a:lnTo>
                    <a:pt x="466" y="48"/>
                  </a:lnTo>
                  <a:lnTo>
                    <a:pt x="452" y="15"/>
                  </a:lnTo>
                  <a:lnTo>
                    <a:pt x="397" y="0"/>
                  </a:lnTo>
                  <a:lnTo>
                    <a:pt x="356" y="8"/>
                  </a:lnTo>
                  <a:lnTo>
                    <a:pt x="321" y="36"/>
                  </a:lnTo>
                  <a:lnTo>
                    <a:pt x="286" y="12"/>
                  </a:lnTo>
                  <a:lnTo>
                    <a:pt x="220" y="10"/>
                  </a:lnTo>
                  <a:lnTo>
                    <a:pt x="205" y="34"/>
                  </a:lnTo>
                  <a:lnTo>
                    <a:pt x="154" y="19"/>
                  </a:lnTo>
                  <a:lnTo>
                    <a:pt x="109" y="33"/>
                  </a:lnTo>
                  <a:lnTo>
                    <a:pt x="67" y="50"/>
                  </a:lnTo>
                  <a:lnTo>
                    <a:pt x="82" y="89"/>
                  </a:lnTo>
                  <a:lnTo>
                    <a:pt x="37" y="102"/>
                  </a:lnTo>
                  <a:lnTo>
                    <a:pt x="0" y="149"/>
                  </a:lnTo>
                  <a:lnTo>
                    <a:pt x="45" y="183"/>
                  </a:lnTo>
                  <a:lnTo>
                    <a:pt x="110" y="175"/>
                  </a:lnTo>
                  <a:lnTo>
                    <a:pt x="145" y="214"/>
                  </a:lnTo>
                  <a:lnTo>
                    <a:pt x="185" y="204"/>
                  </a:lnTo>
                  <a:lnTo>
                    <a:pt x="207" y="162"/>
                  </a:lnTo>
                  <a:lnTo>
                    <a:pt x="246" y="196"/>
                  </a:lnTo>
                  <a:lnTo>
                    <a:pt x="296" y="212"/>
                  </a:lnTo>
                  <a:lnTo>
                    <a:pt x="323" y="183"/>
                  </a:lnTo>
                  <a:lnTo>
                    <a:pt x="372" y="213"/>
                  </a:lnTo>
                  <a:lnTo>
                    <a:pt x="407" y="214"/>
                  </a:lnTo>
                  <a:lnTo>
                    <a:pt x="449" y="176"/>
                  </a:lnTo>
                  <a:lnTo>
                    <a:pt x="473" y="206"/>
                  </a:lnTo>
                  <a:lnTo>
                    <a:pt x="559" y="221"/>
                  </a:lnTo>
                  <a:lnTo>
                    <a:pt x="669" y="214"/>
                  </a:lnTo>
                  <a:lnTo>
                    <a:pt x="641" y="161"/>
                  </a:lnTo>
                  <a:lnTo>
                    <a:pt x="678" y="100"/>
                  </a:lnTo>
                  <a:lnTo>
                    <a:pt x="678" y="100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7" name="Freeform 293"/>
            <p:cNvSpPr>
              <a:spLocks/>
            </p:cNvSpPr>
            <p:nvPr/>
          </p:nvSpPr>
          <p:spPr bwMode="auto">
            <a:xfrm>
              <a:off x="2776" y="2930"/>
              <a:ext cx="262" cy="443"/>
            </a:xfrm>
            <a:custGeom>
              <a:avLst/>
              <a:gdLst/>
              <a:ahLst/>
              <a:cxnLst>
                <a:cxn ang="0">
                  <a:pos x="0" y="434"/>
                </a:cxn>
                <a:cxn ang="0">
                  <a:pos x="3" y="7"/>
                </a:cxn>
                <a:cxn ang="0">
                  <a:pos x="262" y="0"/>
                </a:cxn>
                <a:cxn ang="0">
                  <a:pos x="254" y="443"/>
                </a:cxn>
                <a:cxn ang="0">
                  <a:pos x="0" y="434"/>
                </a:cxn>
                <a:cxn ang="0">
                  <a:pos x="0" y="434"/>
                </a:cxn>
              </a:cxnLst>
              <a:rect l="0" t="0" r="r" b="b"/>
              <a:pathLst>
                <a:path w="262" h="443">
                  <a:moveTo>
                    <a:pt x="0" y="434"/>
                  </a:moveTo>
                  <a:lnTo>
                    <a:pt x="3" y="7"/>
                  </a:lnTo>
                  <a:lnTo>
                    <a:pt x="262" y="0"/>
                  </a:lnTo>
                  <a:lnTo>
                    <a:pt x="254" y="443"/>
                  </a:lnTo>
                  <a:lnTo>
                    <a:pt x="0" y="434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rgbClr val="8AA1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8" name="Freeform 294"/>
            <p:cNvSpPr>
              <a:spLocks/>
            </p:cNvSpPr>
            <p:nvPr/>
          </p:nvSpPr>
          <p:spPr bwMode="auto">
            <a:xfrm>
              <a:off x="2928" y="2973"/>
              <a:ext cx="82" cy="17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2" y="0"/>
                </a:cxn>
                <a:cxn ang="0">
                  <a:pos x="81" y="177"/>
                </a:cxn>
                <a:cxn ang="0">
                  <a:pos x="0" y="17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2" h="177">
                  <a:moveTo>
                    <a:pt x="1" y="0"/>
                  </a:moveTo>
                  <a:lnTo>
                    <a:pt x="82" y="0"/>
                  </a:lnTo>
                  <a:lnTo>
                    <a:pt x="81" y="177"/>
                  </a:lnTo>
                  <a:lnTo>
                    <a:pt x="0" y="17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19" name="Freeform 295"/>
            <p:cNvSpPr>
              <a:spLocks/>
            </p:cNvSpPr>
            <p:nvPr/>
          </p:nvSpPr>
          <p:spPr bwMode="auto">
            <a:xfrm>
              <a:off x="2940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0" name="Freeform 296"/>
            <p:cNvSpPr>
              <a:spLocks/>
            </p:cNvSpPr>
            <p:nvPr/>
          </p:nvSpPr>
          <p:spPr bwMode="auto">
            <a:xfrm>
              <a:off x="2939" y="306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1" name="Freeform 297"/>
            <p:cNvSpPr>
              <a:spLocks/>
            </p:cNvSpPr>
            <p:nvPr/>
          </p:nvSpPr>
          <p:spPr bwMode="auto">
            <a:xfrm>
              <a:off x="2975" y="2986"/>
              <a:ext cx="2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2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2" name="Freeform 298"/>
            <p:cNvSpPr>
              <a:spLocks/>
            </p:cNvSpPr>
            <p:nvPr/>
          </p:nvSpPr>
          <p:spPr bwMode="auto">
            <a:xfrm>
              <a:off x="2974" y="3067"/>
              <a:ext cx="27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73">
                  <a:moveTo>
                    <a:pt x="0" y="0"/>
                  </a:moveTo>
                  <a:lnTo>
                    <a:pt x="27" y="0"/>
                  </a:lnTo>
                  <a:lnTo>
                    <a:pt x="27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3" name="Freeform 299"/>
            <p:cNvSpPr>
              <a:spLocks/>
            </p:cNvSpPr>
            <p:nvPr/>
          </p:nvSpPr>
          <p:spPr bwMode="auto">
            <a:xfrm>
              <a:off x="2800" y="2972"/>
              <a:ext cx="83" cy="1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3" y="0"/>
                </a:cxn>
                <a:cxn ang="0">
                  <a:pos x="82" y="176"/>
                </a:cxn>
                <a:cxn ang="0">
                  <a:pos x="0" y="17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3" h="176">
                  <a:moveTo>
                    <a:pt x="2" y="0"/>
                  </a:moveTo>
                  <a:lnTo>
                    <a:pt x="83" y="0"/>
                  </a:lnTo>
                  <a:lnTo>
                    <a:pt x="82" y="176"/>
                  </a:lnTo>
                  <a:lnTo>
                    <a:pt x="0" y="17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4" name="Freeform 300"/>
            <p:cNvSpPr>
              <a:spLocks/>
            </p:cNvSpPr>
            <p:nvPr/>
          </p:nvSpPr>
          <p:spPr bwMode="auto">
            <a:xfrm>
              <a:off x="2813" y="2984"/>
              <a:ext cx="25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3"/>
                </a:cxn>
                <a:cxn ang="0">
                  <a:pos x="0" y="6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3">
                  <a:moveTo>
                    <a:pt x="0" y="0"/>
                  </a:moveTo>
                  <a:lnTo>
                    <a:pt x="25" y="0"/>
                  </a:lnTo>
                  <a:lnTo>
                    <a:pt x="25" y="73"/>
                  </a:lnTo>
                  <a:lnTo>
                    <a:pt x="0" y="6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5" name="Freeform 301"/>
            <p:cNvSpPr>
              <a:spLocks/>
            </p:cNvSpPr>
            <p:nvPr/>
          </p:nvSpPr>
          <p:spPr bwMode="auto">
            <a:xfrm>
              <a:off x="2813" y="3066"/>
              <a:ext cx="2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0"/>
                </a:cxn>
                <a:cxn ang="0">
                  <a:pos x="25" y="72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" h="72">
                  <a:moveTo>
                    <a:pt x="0" y="0"/>
                  </a:moveTo>
                  <a:lnTo>
                    <a:pt x="25" y="0"/>
                  </a:lnTo>
                  <a:lnTo>
                    <a:pt x="25" y="72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6" name="Freeform 302"/>
            <p:cNvSpPr>
              <a:spLocks/>
            </p:cNvSpPr>
            <p:nvPr/>
          </p:nvSpPr>
          <p:spPr bwMode="auto">
            <a:xfrm>
              <a:off x="2848" y="2985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7" name="Freeform 303"/>
            <p:cNvSpPr>
              <a:spLocks/>
            </p:cNvSpPr>
            <p:nvPr/>
          </p:nvSpPr>
          <p:spPr bwMode="auto">
            <a:xfrm>
              <a:off x="2848" y="3067"/>
              <a:ext cx="26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26" y="73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73">
                  <a:moveTo>
                    <a:pt x="0" y="0"/>
                  </a:moveTo>
                  <a:lnTo>
                    <a:pt x="26" y="0"/>
                  </a:lnTo>
                  <a:lnTo>
                    <a:pt x="26" y="73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8" name="Freeform 304"/>
            <p:cNvSpPr>
              <a:spLocks/>
            </p:cNvSpPr>
            <p:nvPr/>
          </p:nvSpPr>
          <p:spPr bwMode="auto">
            <a:xfrm>
              <a:off x="3043" y="2918"/>
              <a:ext cx="27" cy="45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5" y="33"/>
                </a:cxn>
                <a:cxn ang="0">
                  <a:pos x="27" y="443"/>
                </a:cxn>
                <a:cxn ang="0">
                  <a:pos x="0" y="45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7" h="452">
                  <a:moveTo>
                    <a:pt x="3" y="0"/>
                  </a:moveTo>
                  <a:lnTo>
                    <a:pt x="25" y="33"/>
                  </a:lnTo>
                  <a:lnTo>
                    <a:pt x="27" y="443"/>
                  </a:lnTo>
                  <a:lnTo>
                    <a:pt x="0" y="45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29" name="Freeform 305"/>
            <p:cNvSpPr>
              <a:spLocks/>
            </p:cNvSpPr>
            <p:nvPr/>
          </p:nvSpPr>
          <p:spPr bwMode="auto">
            <a:xfrm>
              <a:off x="2631" y="3361"/>
              <a:ext cx="631" cy="3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449" y="10"/>
                </a:cxn>
                <a:cxn ang="0">
                  <a:pos x="451" y="83"/>
                </a:cxn>
                <a:cxn ang="0">
                  <a:pos x="505" y="75"/>
                </a:cxn>
                <a:cxn ang="0">
                  <a:pos x="508" y="146"/>
                </a:cxn>
                <a:cxn ang="0">
                  <a:pos x="569" y="157"/>
                </a:cxn>
                <a:cxn ang="0">
                  <a:pos x="575" y="227"/>
                </a:cxn>
                <a:cxn ang="0">
                  <a:pos x="628" y="240"/>
                </a:cxn>
                <a:cxn ang="0">
                  <a:pos x="631" y="300"/>
                </a:cxn>
                <a:cxn ang="0">
                  <a:pos x="0" y="293"/>
                </a:cxn>
                <a:cxn ang="0">
                  <a:pos x="5" y="215"/>
                </a:cxn>
                <a:cxn ang="0">
                  <a:pos x="38" y="217"/>
                </a:cxn>
                <a:cxn ang="0">
                  <a:pos x="39" y="155"/>
                </a:cxn>
                <a:cxn ang="0">
                  <a:pos x="80" y="144"/>
                </a:cxn>
                <a:cxn ang="0">
                  <a:pos x="84" y="70"/>
                </a:cxn>
                <a:cxn ang="0">
                  <a:pos x="119" y="67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631" h="300">
                  <a:moveTo>
                    <a:pt x="119" y="0"/>
                  </a:moveTo>
                  <a:lnTo>
                    <a:pt x="449" y="10"/>
                  </a:lnTo>
                  <a:lnTo>
                    <a:pt x="451" y="83"/>
                  </a:lnTo>
                  <a:lnTo>
                    <a:pt x="505" y="75"/>
                  </a:lnTo>
                  <a:lnTo>
                    <a:pt x="508" y="146"/>
                  </a:lnTo>
                  <a:lnTo>
                    <a:pt x="569" y="157"/>
                  </a:lnTo>
                  <a:lnTo>
                    <a:pt x="575" y="227"/>
                  </a:lnTo>
                  <a:lnTo>
                    <a:pt x="628" y="240"/>
                  </a:lnTo>
                  <a:lnTo>
                    <a:pt x="631" y="300"/>
                  </a:lnTo>
                  <a:lnTo>
                    <a:pt x="0" y="293"/>
                  </a:lnTo>
                  <a:lnTo>
                    <a:pt x="5" y="215"/>
                  </a:lnTo>
                  <a:lnTo>
                    <a:pt x="38" y="217"/>
                  </a:lnTo>
                  <a:lnTo>
                    <a:pt x="39" y="155"/>
                  </a:lnTo>
                  <a:lnTo>
                    <a:pt x="80" y="144"/>
                  </a:lnTo>
                  <a:lnTo>
                    <a:pt x="84" y="70"/>
                  </a:lnTo>
                  <a:lnTo>
                    <a:pt x="119" y="67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0" name="Freeform 306"/>
            <p:cNvSpPr>
              <a:spLocks/>
            </p:cNvSpPr>
            <p:nvPr/>
          </p:nvSpPr>
          <p:spPr bwMode="auto">
            <a:xfrm>
              <a:off x="2733" y="3358"/>
              <a:ext cx="355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3"/>
                </a:cxn>
                <a:cxn ang="0">
                  <a:pos x="355" y="33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55" h="33">
                  <a:moveTo>
                    <a:pt x="0" y="0"/>
                  </a:moveTo>
                  <a:lnTo>
                    <a:pt x="355" y="3"/>
                  </a:lnTo>
                  <a:lnTo>
                    <a:pt x="355" y="33"/>
                  </a:lnTo>
                  <a:lnTo>
                    <a:pt x="4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1" name="Freeform 307"/>
            <p:cNvSpPr>
              <a:spLocks/>
            </p:cNvSpPr>
            <p:nvPr/>
          </p:nvSpPr>
          <p:spPr bwMode="auto">
            <a:xfrm>
              <a:off x="2713" y="3431"/>
              <a:ext cx="427" cy="2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27" y="5"/>
                </a:cxn>
                <a:cxn ang="0">
                  <a:pos x="426" y="28"/>
                </a:cxn>
                <a:cxn ang="0">
                  <a:pos x="0" y="2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27" h="28">
                  <a:moveTo>
                    <a:pt x="2" y="0"/>
                  </a:moveTo>
                  <a:lnTo>
                    <a:pt x="427" y="5"/>
                  </a:lnTo>
                  <a:lnTo>
                    <a:pt x="426" y="28"/>
                  </a:lnTo>
                  <a:lnTo>
                    <a:pt x="0" y="2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2" name="Freeform 308"/>
            <p:cNvSpPr>
              <a:spLocks/>
            </p:cNvSpPr>
            <p:nvPr/>
          </p:nvSpPr>
          <p:spPr bwMode="auto">
            <a:xfrm>
              <a:off x="2668" y="3505"/>
              <a:ext cx="535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3" y="6"/>
                </a:cxn>
                <a:cxn ang="0">
                  <a:pos x="535" y="27"/>
                </a:cxn>
                <a:cxn ang="0">
                  <a:pos x="0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5" h="27">
                  <a:moveTo>
                    <a:pt x="0" y="0"/>
                  </a:moveTo>
                  <a:lnTo>
                    <a:pt x="533" y="6"/>
                  </a:lnTo>
                  <a:lnTo>
                    <a:pt x="535" y="2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3" name="Freeform 309"/>
            <p:cNvSpPr>
              <a:spLocks/>
            </p:cNvSpPr>
            <p:nvPr/>
          </p:nvSpPr>
          <p:spPr bwMode="auto">
            <a:xfrm>
              <a:off x="2627" y="3573"/>
              <a:ext cx="637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37" y="6"/>
                </a:cxn>
                <a:cxn ang="0">
                  <a:pos x="635" y="32"/>
                </a:cxn>
                <a:cxn ang="0">
                  <a:pos x="0" y="3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37" h="32">
                  <a:moveTo>
                    <a:pt x="2" y="0"/>
                  </a:moveTo>
                  <a:lnTo>
                    <a:pt x="637" y="6"/>
                  </a:lnTo>
                  <a:lnTo>
                    <a:pt x="635" y="32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4" name="Freeform 310"/>
            <p:cNvSpPr>
              <a:spLocks/>
            </p:cNvSpPr>
            <p:nvPr/>
          </p:nvSpPr>
          <p:spPr bwMode="auto">
            <a:xfrm>
              <a:off x="2894" y="2939"/>
              <a:ext cx="14" cy="4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14" y="418"/>
                </a:cxn>
                <a:cxn ang="0">
                  <a:pos x="6" y="42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22">
                  <a:moveTo>
                    <a:pt x="0" y="0"/>
                  </a:moveTo>
                  <a:lnTo>
                    <a:pt x="12" y="2"/>
                  </a:lnTo>
                  <a:lnTo>
                    <a:pt x="14" y="418"/>
                  </a:lnTo>
                  <a:lnTo>
                    <a:pt x="6" y="4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5" name="Freeform 311"/>
            <p:cNvSpPr>
              <a:spLocks/>
            </p:cNvSpPr>
            <p:nvPr/>
          </p:nvSpPr>
          <p:spPr bwMode="auto">
            <a:xfrm>
              <a:off x="2772" y="2930"/>
              <a:ext cx="259" cy="431"/>
            </a:xfrm>
            <a:custGeom>
              <a:avLst/>
              <a:gdLst/>
              <a:ahLst/>
              <a:cxnLst>
                <a:cxn ang="0">
                  <a:pos x="15" y="429"/>
                </a:cxn>
                <a:cxn ang="0">
                  <a:pos x="22" y="26"/>
                </a:cxn>
                <a:cxn ang="0">
                  <a:pos x="259" y="24"/>
                </a:cxn>
                <a:cxn ang="0">
                  <a:pos x="256" y="3"/>
                </a:cxn>
                <a:cxn ang="0">
                  <a:pos x="0" y="0"/>
                </a:cxn>
                <a:cxn ang="0">
                  <a:pos x="2" y="431"/>
                </a:cxn>
                <a:cxn ang="0">
                  <a:pos x="15" y="429"/>
                </a:cxn>
                <a:cxn ang="0">
                  <a:pos x="15" y="429"/>
                </a:cxn>
              </a:cxnLst>
              <a:rect l="0" t="0" r="r" b="b"/>
              <a:pathLst>
                <a:path w="259" h="431">
                  <a:moveTo>
                    <a:pt x="15" y="429"/>
                  </a:moveTo>
                  <a:lnTo>
                    <a:pt x="22" y="26"/>
                  </a:lnTo>
                  <a:lnTo>
                    <a:pt x="259" y="24"/>
                  </a:lnTo>
                  <a:lnTo>
                    <a:pt x="256" y="3"/>
                  </a:lnTo>
                  <a:lnTo>
                    <a:pt x="0" y="0"/>
                  </a:lnTo>
                  <a:lnTo>
                    <a:pt x="2" y="431"/>
                  </a:lnTo>
                  <a:lnTo>
                    <a:pt x="15" y="429"/>
                  </a:lnTo>
                  <a:lnTo>
                    <a:pt x="15" y="42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6" name="Freeform 312"/>
            <p:cNvSpPr>
              <a:spLocks/>
            </p:cNvSpPr>
            <p:nvPr/>
          </p:nvSpPr>
          <p:spPr bwMode="auto">
            <a:xfrm>
              <a:off x="2807" y="3170"/>
              <a:ext cx="67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1"/>
                </a:cxn>
                <a:cxn ang="0">
                  <a:pos x="67" y="9"/>
                </a:cxn>
                <a:cxn ang="0">
                  <a:pos x="9" y="8"/>
                </a:cxn>
                <a:cxn ang="0">
                  <a:pos x="5" y="156"/>
                </a:cxn>
                <a:cxn ang="0">
                  <a:pos x="0" y="15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156">
                  <a:moveTo>
                    <a:pt x="0" y="0"/>
                  </a:moveTo>
                  <a:lnTo>
                    <a:pt x="67" y="1"/>
                  </a:lnTo>
                  <a:lnTo>
                    <a:pt x="67" y="9"/>
                  </a:lnTo>
                  <a:lnTo>
                    <a:pt x="9" y="8"/>
                  </a:lnTo>
                  <a:lnTo>
                    <a:pt x="5" y="156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7" name="Freeform 313"/>
            <p:cNvSpPr>
              <a:spLocks/>
            </p:cNvSpPr>
            <p:nvPr/>
          </p:nvSpPr>
          <p:spPr bwMode="auto">
            <a:xfrm>
              <a:off x="2810" y="3170"/>
              <a:ext cx="68" cy="156"/>
            </a:xfrm>
            <a:custGeom>
              <a:avLst/>
              <a:gdLst/>
              <a:ahLst/>
              <a:cxnLst>
                <a:cxn ang="0">
                  <a:pos x="68" y="156"/>
                </a:cxn>
                <a:cxn ang="0">
                  <a:pos x="0" y="156"/>
                </a:cxn>
                <a:cxn ang="0">
                  <a:pos x="0" y="148"/>
                </a:cxn>
                <a:cxn ang="0">
                  <a:pos x="58" y="148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8" y="156"/>
                </a:cxn>
                <a:cxn ang="0">
                  <a:pos x="68" y="156"/>
                </a:cxn>
              </a:cxnLst>
              <a:rect l="0" t="0" r="r" b="b"/>
              <a:pathLst>
                <a:path w="68" h="156">
                  <a:moveTo>
                    <a:pt x="68" y="156"/>
                  </a:moveTo>
                  <a:lnTo>
                    <a:pt x="0" y="156"/>
                  </a:lnTo>
                  <a:lnTo>
                    <a:pt x="0" y="148"/>
                  </a:lnTo>
                  <a:lnTo>
                    <a:pt x="58" y="148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8" y="156"/>
                  </a:lnTo>
                  <a:lnTo>
                    <a:pt x="68" y="15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8" name="Freeform 314"/>
            <p:cNvSpPr>
              <a:spLocks/>
            </p:cNvSpPr>
            <p:nvPr/>
          </p:nvSpPr>
          <p:spPr bwMode="auto">
            <a:xfrm>
              <a:off x="2929" y="3174"/>
              <a:ext cx="68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2"/>
                </a:cxn>
                <a:cxn ang="0">
                  <a:pos x="68" y="10"/>
                </a:cxn>
                <a:cxn ang="0">
                  <a:pos x="10" y="9"/>
                </a:cxn>
                <a:cxn ang="0">
                  <a:pos x="6" y="157"/>
                </a:cxn>
                <a:cxn ang="0">
                  <a:pos x="0" y="15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8" h="157">
                  <a:moveTo>
                    <a:pt x="0" y="0"/>
                  </a:moveTo>
                  <a:lnTo>
                    <a:pt x="68" y="2"/>
                  </a:lnTo>
                  <a:lnTo>
                    <a:pt x="68" y="10"/>
                  </a:lnTo>
                  <a:lnTo>
                    <a:pt x="10" y="9"/>
                  </a:lnTo>
                  <a:lnTo>
                    <a:pt x="6" y="157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39" name="Freeform 315"/>
            <p:cNvSpPr>
              <a:spLocks/>
            </p:cNvSpPr>
            <p:nvPr/>
          </p:nvSpPr>
          <p:spPr bwMode="auto">
            <a:xfrm>
              <a:off x="2932" y="3174"/>
              <a:ext cx="68" cy="157"/>
            </a:xfrm>
            <a:custGeom>
              <a:avLst/>
              <a:gdLst/>
              <a:ahLst/>
              <a:cxnLst>
                <a:cxn ang="0">
                  <a:pos x="68" y="157"/>
                </a:cxn>
                <a:cxn ang="0">
                  <a:pos x="0" y="156"/>
                </a:cxn>
                <a:cxn ang="0">
                  <a:pos x="0" y="147"/>
                </a:cxn>
                <a:cxn ang="0">
                  <a:pos x="59" y="149"/>
                </a:cxn>
                <a:cxn ang="0">
                  <a:pos x="61" y="0"/>
                </a:cxn>
                <a:cxn ang="0">
                  <a:pos x="67" y="2"/>
                </a:cxn>
                <a:cxn ang="0">
                  <a:pos x="68" y="157"/>
                </a:cxn>
                <a:cxn ang="0">
                  <a:pos x="68" y="157"/>
                </a:cxn>
              </a:cxnLst>
              <a:rect l="0" t="0" r="r" b="b"/>
              <a:pathLst>
                <a:path w="68" h="157">
                  <a:moveTo>
                    <a:pt x="68" y="157"/>
                  </a:moveTo>
                  <a:lnTo>
                    <a:pt x="0" y="156"/>
                  </a:lnTo>
                  <a:lnTo>
                    <a:pt x="0" y="147"/>
                  </a:lnTo>
                  <a:lnTo>
                    <a:pt x="59" y="149"/>
                  </a:lnTo>
                  <a:lnTo>
                    <a:pt x="61" y="0"/>
                  </a:lnTo>
                  <a:lnTo>
                    <a:pt x="67" y="2"/>
                  </a:lnTo>
                  <a:lnTo>
                    <a:pt x="68" y="157"/>
                  </a:lnTo>
                  <a:lnTo>
                    <a:pt x="68" y="157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0" name="Freeform 316"/>
            <p:cNvSpPr>
              <a:spLocks/>
            </p:cNvSpPr>
            <p:nvPr/>
          </p:nvSpPr>
          <p:spPr bwMode="auto">
            <a:xfrm>
              <a:off x="2755" y="2914"/>
              <a:ext cx="293" cy="465"/>
            </a:xfrm>
            <a:custGeom>
              <a:avLst/>
              <a:gdLst/>
              <a:ahLst/>
              <a:cxnLst>
                <a:cxn ang="0">
                  <a:pos x="0" y="451"/>
                </a:cxn>
                <a:cxn ang="0">
                  <a:pos x="0" y="0"/>
                </a:cxn>
                <a:cxn ang="0">
                  <a:pos x="293" y="0"/>
                </a:cxn>
                <a:cxn ang="0">
                  <a:pos x="293" y="465"/>
                </a:cxn>
                <a:cxn ang="0">
                  <a:pos x="273" y="460"/>
                </a:cxn>
                <a:cxn ang="0">
                  <a:pos x="274" y="23"/>
                </a:cxn>
                <a:cxn ang="0">
                  <a:pos x="24" y="23"/>
                </a:cxn>
                <a:cxn ang="0">
                  <a:pos x="21" y="447"/>
                </a:cxn>
                <a:cxn ang="0">
                  <a:pos x="0" y="451"/>
                </a:cxn>
                <a:cxn ang="0">
                  <a:pos x="0" y="451"/>
                </a:cxn>
              </a:cxnLst>
              <a:rect l="0" t="0" r="r" b="b"/>
              <a:pathLst>
                <a:path w="293" h="465">
                  <a:moveTo>
                    <a:pt x="0" y="451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465"/>
                  </a:lnTo>
                  <a:lnTo>
                    <a:pt x="273" y="460"/>
                  </a:lnTo>
                  <a:lnTo>
                    <a:pt x="274" y="23"/>
                  </a:lnTo>
                  <a:lnTo>
                    <a:pt x="24" y="23"/>
                  </a:lnTo>
                  <a:lnTo>
                    <a:pt x="21" y="447"/>
                  </a:lnTo>
                  <a:lnTo>
                    <a:pt x="0" y="451"/>
                  </a:lnTo>
                  <a:lnTo>
                    <a:pt x="0" y="451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1" name="Freeform 317"/>
            <p:cNvSpPr>
              <a:spLocks/>
            </p:cNvSpPr>
            <p:nvPr/>
          </p:nvSpPr>
          <p:spPr bwMode="auto">
            <a:xfrm>
              <a:off x="2913" y="3160"/>
              <a:ext cx="11" cy="4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"/>
                </a:cxn>
                <a:cxn ang="0">
                  <a:pos x="0" y="41"/>
                </a:cxn>
                <a:cxn ang="0">
                  <a:pos x="8" y="4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41">
                  <a:moveTo>
                    <a:pt x="11" y="0"/>
                  </a:moveTo>
                  <a:lnTo>
                    <a:pt x="0" y="1"/>
                  </a:lnTo>
                  <a:lnTo>
                    <a:pt x="0" y="41"/>
                  </a:lnTo>
                  <a:lnTo>
                    <a:pt x="8" y="4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2" name="Freeform 318"/>
            <p:cNvSpPr>
              <a:spLocks/>
            </p:cNvSpPr>
            <p:nvPr/>
          </p:nvSpPr>
          <p:spPr bwMode="auto">
            <a:xfrm>
              <a:off x="2880" y="3159"/>
              <a:ext cx="11" cy="4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  <a:cxn ang="0">
                  <a:pos x="4" y="39"/>
                </a:cxn>
                <a:cxn ang="0">
                  <a:pos x="11" y="4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" h="41">
                  <a:moveTo>
                    <a:pt x="10" y="0"/>
                  </a:moveTo>
                  <a:lnTo>
                    <a:pt x="0" y="2"/>
                  </a:lnTo>
                  <a:lnTo>
                    <a:pt x="4" y="39"/>
                  </a:lnTo>
                  <a:lnTo>
                    <a:pt x="11" y="4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3" name="Freeform 319"/>
            <p:cNvSpPr>
              <a:spLocks/>
            </p:cNvSpPr>
            <p:nvPr/>
          </p:nvSpPr>
          <p:spPr bwMode="auto">
            <a:xfrm>
              <a:off x="2855" y="1053"/>
              <a:ext cx="39" cy="426"/>
            </a:xfrm>
            <a:custGeom>
              <a:avLst/>
              <a:gdLst/>
              <a:ahLst/>
              <a:cxnLst>
                <a:cxn ang="0">
                  <a:pos x="35" y="426"/>
                </a:cxn>
                <a:cxn ang="0">
                  <a:pos x="24" y="65"/>
                </a:cxn>
                <a:cxn ang="0">
                  <a:pos x="39" y="47"/>
                </a:cxn>
                <a:cxn ang="0">
                  <a:pos x="39" y="12"/>
                </a:cxn>
                <a:cxn ang="0">
                  <a:pos x="20" y="0"/>
                </a:cxn>
                <a:cxn ang="0">
                  <a:pos x="4" y="4"/>
                </a:cxn>
                <a:cxn ang="0">
                  <a:pos x="1" y="25"/>
                </a:cxn>
                <a:cxn ang="0">
                  <a:pos x="0" y="48"/>
                </a:cxn>
                <a:cxn ang="0">
                  <a:pos x="11" y="59"/>
                </a:cxn>
                <a:cxn ang="0">
                  <a:pos x="3" y="424"/>
                </a:cxn>
                <a:cxn ang="0">
                  <a:pos x="35" y="426"/>
                </a:cxn>
                <a:cxn ang="0">
                  <a:pos x="35" y="426"/>
                </a:cxn>
              </a:cxnLst>
              <a:rect l="0" t="0" r="r" b="b"/>
              <a:pathLst>
                <a:path w="39" h="426">
                  <a:moveTo>
                    <a:pt x="35" y="426"/>
                  </a:moveTo>
                  <a:lnTo>
                    <a:pt x="24" y="65"/>
                  </a:lnTo>
                  <a:lnTo>
                    <a:pt x="39" y="47"/>
                  </a:lnTo>
                  <a:lnTo>
                    <a:pt x="39" y="12"/>
                  </a:lnTo>
                  <a:lnTo>
                    <a:pt x="20" y="0"/>
                  </a:lnTo>
                  <a:lnTo>
                    <a:pt x="4" y="4"/>
                  </a:lnTo>
                  <a:lnTo>
                    <a:pt x="1" y="25"/>
                  </a:lnTo>
                  <a:lnTo>
                    <a:pt x="0" y="48"/>
                  </a:lnTo>
                  <a:lnTo>
                    <a:pt x="11" y="59"/>
                  </a:lnTo>
                  <a:lnTo>
                    <a:pt x="3" y="424"/>
                  </a:lnTo>
                  <a:lnTo>
                    <a:pt x="35" y="426"/>
                  </a:lnTo>
                  <a:lnTo>
                    <a:pt x="35" y="426"/>
                  </a:lnTo>
                  <a:close/>
                </a:path>
              </a:pathLst>
            </a:custGeom>
            <a:solidFill>
              <a:srgbClr val="4A68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4" name="Freeform 320"/>
            <p:cNvSpPr>
              <a:spLocks/>
            </p:cNvSpPr>
            <p:nvPr/>
          </p:nvSpPr>
          <p:spPr bwMode="auto">
            <a:xfrm>
              <a:off x="2746" y="2717"/>
              <a:ext cx="336" cy="156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329" y="19"/>
                </a:cxn>
                <a:cxn ang="0">
                  <a:pos x="336" y="150"/>
                </a:cxn>
                <a:cxn ang="0">
                  <a:pos x="18" y="156"/>
                </a:cxn>
                <a:cxn ang="0">
                  <a:pos x="0" y="124"/>
                </a:cxn>
                <a:cxn ang="0">
                  <a:pos x="297" y="99"/>
                </a:cxn>
                <a:cxn ang="0">
                  <a:pos x="305" y="0"/>
                </a:cxn>
                <a:cxn ang="0">
                  <a:pos x="305" y="0"/>
                </a:cxn>
              </a:cxnLst>
              <a:rect l="0" t="0" r="r" b="b"/>
              <a:pathLst>
                <a:path w="336" h="156">
                  <a:moveTo>
                    <a:pt x="305" y="0"/>
                  </a:moveTo>
                  <a:lnTo>
                    <a:pt x="329" y="19"/>
                  </a:lnTo>
                  <a:lnTo>
                    <a:pt x="336" y="150"/>
                  </a:lnTo>
                  <a:lnTo>
                    <a:pt x="18" y="156"/>
                  </a:lnTo>
                  <a:lnTo>
                    <a:pt x="0" y="124"/>
                  </a:lnTo>
                  <a:lnTo>
                    <a:pt x="297" y="99"/>
                  </a:lnTo>
                  <a:lnTo>
                    <a:pt x="305" y="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9932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5" name="Freeform 321"/>
            <p:cNvSpPr>
              <a:spLocks/>
            </p:cNvSpPr>
            <p:nvPr/>
          </p:nvSpPr>
          <p:spPr bwMode="auto">
            <a:xfrm>
              <a:off x="2737" y="2712"/>
              <a:ext cx="319" cy="13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31"/>
                </a:cxn>
                <a:cxn ang="0">
                  <a:pos x="319" y="131"/>
                </a:cxn>
                <a:cxn ang="0">
                  <a:pos x="319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19" h="131">
                  <a:moveTo>
                    <a:pt x="0" y="5"/>
                  </a:moveTo>
                  <a:lnTo>
                    <a:pt x="0" y="131"/>
                  </a:lnTo>
                  <a:lnTo>
                    <a:pt x="319" y="131"/>
                  </a:lnTo>
                  <a:lnTo>
                    <a:pt x="319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6" name="Freeform 322"/>
            <p:cNvSpPr>
              <a:spLocks/>
            </p:cNvSpPr>
            <p:nvPr/>
          </p:nvSpPr>
          <p:spPr bwMode="auto">
            <a:xfrm>
              <a:off x="2757" y="2738"/>
              <a:ext cx="272" cy="79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0"/>
                </a:cxn>
                <a:cxn ang="0">
                  <a:pos x="272" y="0"/>
                </a:cxn>
                <a:cxn ang="0">
                  <a:pos x="269" y="25"/>
                </a:cxn>
                <a:cxn ang="0">
                  <a:pos x="63" y="39"/>
                </a:cxn>
                <a:cxn ang="0">
                  <a:pos x="44" y="79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272" h="79">
                  <a:moveTo>
                    <a:pt x="0" y="68"/>
                  </a:moveTo>
                  <a:lnTo>
                    <a:pt x="0" y="0"/>
                  </a:lnTo>
                  <a:lnTo>
                    <a:pt x="272" y="0"/>
                  </a:lnTo>
                  <a:lnTo>
                    <a:pt x="269" y="25"/>
                  </a:lnTo>
                  <a:lnTo>
                    <a:pt x="63" y="39"/>
                  </a:lnTo>
                  <a:lnTo>
                    <a:pt x="44" y="79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7" name="Freeform 323"/>
            <p:cNvSpPr>
              <a:spLocks/>
            </p:cNvSpPr>
            <p:nvPr/>
          </p:nvSpPr>
          <p:spPr bwMode="auto">
            <a:xfrm>
              <a:off x="2713" y="2040"/>
              <a:ext cx="580" cy="237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376" y="199"/>
                </a:cxn>
                <a:cxn ang="0">
                  <a:pos x="580" y="237"/>
                </a:cxn>
                <a:cxn ang="0">
                  <a:pos x="457" y="12"/>
                </a:cxn>
                <a:cxn ang="0">
                  <a:pos x="114" y="0"/>
                </a:cxn>
                <a:cxn ang="0">
                  <a:pos x="0" y="74"/>
                </a:cxn>
                <a:cxn ang="0">
                  <a:pos x="0" y="74"/>
                </a:cxn>
              </a:cxnLst>
              <a:rect l="0" t="0" r="r" b="b"/>
              <a:pathLst>
                <a:path w="580" h="237">
                  <a:moveTo>
                    <a:pt x="0" y="74"/>
                  </a:moveTo>
                  <a:lnTo>
                    <a:pt x="376" y="199"/>
                  </a:lnTo>
                  <a:lnTo>
                    <a:pt x="580" y="237"/>
                  </a:lnTo>
                  <a:lnTo>
                    <a:pt x="457" y="12"/>
                  </a:lnTo>
                  <a:lnTo>
                    <a:pt x="114" y="0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8" name="Freeform 324"/>
            <p:cNvSpPr>
              <a:spLocks/>
            </p:cNvSpPr>
            <p:nvPr/>
          </p:nvSpPr>
          <p:spPr bwMode="auto">
            <a:xfrm>
              <a:off x="2902" y="2274"/>
              <a:ext cx="475" cy="3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5" y="347"/>
                </a:cxn>
                <a:cxn ang="0">
                  <a:pos x="326" y="35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75" h="352">
                  <a:moveTo>
                    <a:pt x="0" y="0"/>
                  </a:moveTo>
                  <a:lnTo>
                    <a:pt x="475" y="347"/>
                  </a:lnTo>
                  <a:lnTo>
                    <a:pt x="326" y="3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49" name="Freeform 325"/>
            <p:cNvSpPr>
              <a:spLocks/>
            </p:cNvSpPr>
            <p:nvPr/>
          </p:nvSpPr>
          <p:spPr bwMode="auto">
            <a:xfrm>
              <a:off x="2778" y="1555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7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6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7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6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0" name="Freeform 326"/>
            <p:cNvSpPr>
              <a:spLocks/>
            </p:cNvSpPr>
            <p:nvPr/>
          </p:nvSpPr>
          <p:spPr bwMode="auto">
            <a:xfrm>
              <a:off x="2582" y="2210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1" name="Freeform 327"/>
            <p:cNvSpPr>
              <a:spLocks/>
            </p:cNvSpPr>
            <p:nvPr/>
          </p:nvSpPr>
          <p:spPr bwMode="auto">
            <a:xfrm>
              <a:off x="2432" y="2090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3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3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2" name="Freeform 328"/>
            <p:cNvSpPr>
              <a:spLocks/>
            </p:cNvSpPr>
            <p:nvPr/>
          </p:nvSpPr>
          <p:spPr bwMode="auto">
            <a:xfrm>
              <a:off x="3074" y="21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7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7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82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3" name="Freeform 329"/>
            <p:cNvSpPr>
              <a:spLocks/>
            </p:cNvSpPr>
            <p:nvPr/>
          </p:nvSpPr>
          <p:spPr bwMode="auto">
            <a:xfrm>
              <a:off x="3068" y="2234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9" y="59"/>
                </a:cxn>
                <a:cxn ang="0">
                  <a:pos x="57" y="91"/>
                </a:cxn>
                <a:cxn ang="0">
                  <a:pos x="36" y="54"/>
                </a:cxn>
                <a:cxn ang="0">
                  <a:pos x="0" y="46"/>
                </a:cxn>
                <a:cxn ang="0">
                  <a:pos x="48" y="39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9" y="59"/>
                  </a:lnTo>
                  <a:lnTo>
                    <a:pt x="57" y="91"/>
                  </a:lnTo>
                  <a:lnTo>
                    <a:pt x="36" y="54"/>
                  </a:lnTo>
                  <a:lnTo>
                    <a:pt x="0" y="46"/>
                  </a:lnTo>
                  <a:lnTo>
                    <a:pt x="48" y="39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4" name="Freeform 330"/>
            <p:cNvSpPr>
              <a:spLocks/>
            </p:cNvSpPr>
            <p:nvPr/>
          </p:nvSpPr>
          <p:spPr bwMode="auto">
            <a:xfrm>
              <a:off x="3264" y="2098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7" y="39"/>
                </a:cxn>
                <a:cxn ang="0">
                  <a:pos x="116" y="46"/>
                </a:cxn>
                <a:cxn ang="0">
                  <a:pos x="52" y="49"/>
                </a:cxn>
                <a:cxn ang="0">
                  <a:pos x="56" y="90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7" y="39"/>
                  </a:lnTo>
                  <a:lnTo>
                    <a:pt x="116" y="46"/>
                  </a:lnTo>
                  <a:lnTo>
                    <a:pt x="52" y="49"/>
                  </a:lnTo>
                  <a:lnTo>
                    <a:pt x="56" y="90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5" name="Freeform 331"/>
            <p:cNvSpPr>
              <a:spLocks/>
            </p:cNvSpPr>
            <p:nvPr/>
          </p:nvSpPr>
          <p:spPr bwMode="auto">
            <a:xfrm>
              <a:off x="3349" y="2210"/>
              <a:ext cx="116" cy="91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8"/>
                </a:cxn>
                <a:cxn ang="0">
                  <a:pos x="116" y="45"/>
                </a:cxn>
                <a:cxn ang="0">
                  <a:pos x="60" y="60"/>
                </a:cxn>
                <a:cxn ang="0">
                  <a:pos x="57" y="91"/>
                </a:cxn>
                <a:cxn ang="0">
                  <a:pos x="37" y="54"/>
                </a:cxn>
                <a:cxn ang="0">
                  <a:pos x="0" y="47"/>
                </a:cxn>
                <a:cxn ang="0">
                  <a:pos x="48" y="4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1">
                  <a:moveTo>
                    <a:pt x="47" y="0"/>
                  </a:moveTo>
                  <a:lnTo>
                    <a:pt x="68" y="38"/>
                  </a:lnTo>
                  <a:lnTo>
                    <a:pt x="116" y="45"/>
                  </a:lnTo>
                  <a:lnTo>
                    <a:pt x="60" y="60"/>
                  </a:lnTo>
                  <a:lnTo>
                    <a:pt x="57" y="91"/>
                  </a:lnTo>
                  <a:lnTo>
                    <a:pt x="37" y="54"/>
                  </a:lnTo>
                  <a:lnTo>
                    <a:pt x="0" y="47"/>
                  </a:lnTo>
                  <a:lnTo>
                    <a:pt x="48" y="40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6" name="Freeform 332"/>
            <p:cNvSpPr>
              <a:spLocks/>
            </p:cNvSpPr>
            <p:nvPr/>
          </p:nvSpPr>
          <p:spPr bwMode="auto">
            <a:xfrm>
              <a:off x="3297" y="2341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7" y="38"/>
                </a:cxn>
                <a:cxn ang="0">
                  <a:pos x="116" y="45"/>
                </a:cxn>
                <a:cxn ang="0">
                  <a:pos x="51" y="50"/>
                </a:cxn>
                <a:cxn ang="0">
                  <a:pos x="57" y="91"/>
                </a:cxn>
                <a:cxn ang="0">
                  <a:pos x="36" y="55"/>
                </a:cxn>
                <a:cxn ang="0">
                  <a:pos x="0" y="47"/>
                </a:cxn>
                <a:cxn ang="0">
                  <a:pos x="48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7" y="38"/>
                  </a:lnTo>
                  <a:lnTo>
                    <a:pt x="116" y="45"/>
                  </a:lnTo>
                  <a:lnTo>
                    <a:pt x="51" y="50"/>
                  </a:lnTo>
                  <a:lnTo>
                    <a:pt x="57" y="91"/>
                  </a:lnTo>
                  <a:lnTo>
                    <a:pt x="36" y="55"/>
                  </a:lnTo>
                  <a:lnTo>
                    <a:pt x="0" y="47"/>
                  </a:lnTo>
                  <a:lnTo>
                    <a:pt x="48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7" name="Freeform 333"/>
            <p:cNvSpPr>
              <a:spLocks/>
            </p:cNvSpPr>
            <p:nvPr/>
          </p:nvSpPr>
          <p:spPr bwMode="auto">
            <a:xfrm>
              <a:off x="3421" y="2467"/>
              <a:ext cx="116" cy="9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6" y="38"/>
                </a:cxn>
                <a:cxn ang="0">
                  <a:pos x="116" y="45"/>
                </a:cxn>
                <a:cxn ang="0">
                  <a:pos x="50" y="50"/>
                </a:cxn>
                <a:cxn ang="0">
                  <a:pos x="57" y="91"/>
                </a:cxn>
                <a:cxn ang="0">
                  <a:pos x="36" y="53"/>
                </a:cxn>
                <a:cxn ang="0">
                  <a:pos x="0" y="46"/>
                </a:cxn>
                <a:cxn ang="0">
                  <a:pos x="47" y="39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116" h="91">
                  <a:moveTo>
                    <a:pt x="46" y="0"/>
                  </a:moveTo>
                  <a:lnTo>
                    <a:pt x="66" y="38"/>
                  </a:lnTo>
                  <a:lnTo>
                    <a:pt x="116" y="45"/>
                  </a:lnTo>
                  <a:lnTo>
                    <a:pt x="50" y="50"/>
                  </a:lnTo>
                  <a:lnTo>
                    <a:pt x="57" y="91"/>
                  </a:lnTo>
                  <a:lnTo>
                    <a:pt x="36" y="53"/>
                  </a:lnTo>
                  <a:lnTo>
                    <a:pt x="0" y="46"/>
                  </a:lnTo>
                  <a:lnTo>
                    <a:pt x="47" y="39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8" name="Freeform 334"/>
            <p:cNvSpPr>
              <a:spLocks/>
            </p:cNvSpPr>
            <p:nvPr/>
          </p:nvSpPr>
          <p:spPr bwMode="auto">
            <a:xfrm>
              <a:off x="2283" y="2419"/>
              <a:ext cx="97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3" y="45"/>
                </a:cxn>
                <a:cxn ang="0">
                  <a:pos x="53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9">
                  <a:moveTo>
                    <a:pt x="42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3" y="45"/>
                  </a:lnTo>
                  <a:lnTo>
                    <a:pt x="53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59" name="Freeform 335"/>
            <p:cNvSpPr>
              <a:spLocks/>
            </p:cNvSpPr>
            <p:nvPr/>
          </p:nvSpPr>
          <p:spPr bwMode="auto">
            <a:xfrm>
              <a:off x="2336" y="2364"/>
              <a:ext cx="97" cy="68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8">
                  <a:moveTo>
                    <a:pt x="41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0" name="Freeform 336"/>
            <p:cNvSpPr>
              <a:spLocks/>
            </p:cNvSpPr>
            <p:nvPr/>
          </p:nvSpPr>
          <p:spPr bwMode="auto">
            <a:xfrm>
              <a:off x="2476" y="24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3"/>
                </a:cxn>
                <a:cxn ang="0">
                  <a:pos x="54" y="69"/>
                </a:cxn>
                <a:cxn ang="0">
                  <a:pos x="67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3"/>
                  </a:lnTo>
                  <a:lnTo>
                    <a:pt x="54" y="69"/>
                  </a:lnTo>
                  <a:lnTo>
                    <a:pt x="67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1" name="Freeform 337"/>
            <p:cNvSpPr>
              <a:spLocks/>
            </p:cNvSpPr>
            <p:nvPr/>
          </p:nvSpPr>
          <p:spPr bwMode="auto">
            <a:xfrm>
              <a:off x="2529" y="2348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9"/>
                </a:cxn>
                <a:cxn ang="0">
                  <a:pos x="67" y="38"/>
                </a:cxn>
                <a:cxn ang="0">
                  <a:pos x="98" y="33"/>
                </a:cxn>
                <a:cxn ang="0">
                  <a:pos x="44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9"/>
                  </a:lnTo>
                  <a:lnTo>
                    <a:pt x="67" y="38"/>
                  </a:lnTo>
                  <a:lnTo>
                    <a:pt x="98" y="33"/>
                  </a:lnTo>
                  <a:lnTo>
                    <a:pt x="44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2" name="Freeform 338"/>
            <p:cNvSpPr>
              <a:spLocks/>
            </p:cNvSpPr>
            <p:nvPr/>
          </p:nvSpPr>
          <p:spPr bwMode="auto">
            <a:xfrm>
              <a:off x="2713" y="1997"/>
              <a:ext cx="328" cy="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8" y="0"/>
                </a:cxn>
                <a:cxn ang="0">
                  <a:pos x="322" y="124"/>
                </a:cxn>
                <a:cxn ang="0">
                  <a:pos x="0" y="1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8" h="124">
                  <a:moveTo>
                    <a:pt x="0" y="0"/>
                  </a:moveTo>
                  <a:lnTo>
                    <a:pt x="328" y="0"/>
                  </a:lnTo>
                  <a:lnTo>
                    <a:pt x="322" y="124"/>
                  </a:lnTo>
                  <a:lnTo>
                    <a:pt x="0" y="1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3" name="Freeform 339"/>
            <p:cNvSpPr>
              <a:spLocks/>
            </p:cNvSpPr>
            <p:nvPr/>
          </p:nvSpPr>
          <p:spPr bwMode="auto">
            <a:xfrm>
              <a:off x="2715" y="2020"/>
              <a:ext cx="318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1"/>
                </a:cxn>
                <a:cxn ang="0">
                  <a:pos x="1" y="1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1">
                  <a:moveTo>
                    <a:pt x="0" y="0"/>
                  </a:moveTo>
                  <a:lnTo>
                    <a:pt x="318" y="0"/>
                  </a:lnTo>
                  <a:lnTo>
                    <a:pt x="3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4" name="Freeform 340"/>
            <p:cNvSpPr>
              <a:spLocks/>
            </p:cNvSpPr>
            <p:nvPr/>
          </p:nvSpPr>
          <p:spPr bwMode="auto">
            <a:xfrm>
              <a:off x="2712" y="2057"/>
              <a:ext cx="318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10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8" h="10">
                  <a:moveTo>
                    <a:pt x="0" y="0"/>
                  </a:moveTo>
                  <a:lnTo>
                    <a:pt x="318" y="0"/>
                  </a:lnTo>
                  <a:lnTo>
                    <a:pt x="318" y="10"/>
                  </a:lnTo>
                  <a:lnTo>
                    <a:pt x="2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5" name="Freeform 341"/>
            <p:cNvSpPr>
              <a:spLocks/>
            </p:cNvSpPr>
            <p:nvPr/>
          </p:nvSpPr>
          <p:spPr bwMode="auto">
            <a:xfrm>
              <a:off x="2712" y="2095"/>
              <a:ext cx="31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0"/>
                </a:cxn>
                <a:cxn ang="0">
                  <a:pos x="317" y="10"/>
                </a:cxn>
                <a:cxn ang="0">
                  <a:pos x="1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7" h="10">
                  <a:moveTo>
                    <a:pt x="0" y="0"/>
                  </a:moveTo>
                  <a:lnTo>
                    <a:pt x="317" y="0"/>
                  </a:lnTo>
                  <a:lnTo>
                    <a:pt x="317" y="10"/>
                  </a:lnTo>
                  <a:lnTo>
                    <a:pt x="1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6" name="Freeform 342"/>
            <p:cNvSpPr>
              <a:spLocks/>
            </p:cNvSpPr>
            <p:nvPr/>
          </p:nvSpPr>
          <p:spPr bwMode="auto">
            <a:xfrm>
              <a:off x="2697" y="1700"/>
              <a:ext cx="373" cy="425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425"/>
                </a:cxn>
                <a:cxn ang="0">
                  <a:pos x="31" y="421"/>
                </a:cxn>
                <a:cxn ang="0">
                  <a:pos x="31" y="304"/>
                </a:cxn>
                <a:cxn ang="0">
                  <a:pos x="332" y="304"/>
                </a:cxn>
                <a:cxn ang="0">
                  <a:pos x="331" y="421"/>
                </a:cxn>
                <a:cxn ang="0">
                  <a:pos x="364" y="418"/>
                </a:cxn>
                <a:cxn ang="0">
                  <a:pos x="373" y="4"/>
                </a:cxn>
                <a:cxn ang="0">
                  <a:pos x="344" y="0"/>
                </a:cxn>
                <a:cxn ang="0">
                  <a:pos x="338" y="264"/>
                </a:cxn>
                <a:cxn ang="0">
                  <a:pos x="38" y="264"/>
                </a:cxn>
                <a:cxn ang="0">
                  <a:pos x="41" y="4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73" h="425">
                  <a:moveTo>
                    <a:pt x="3" y="4"/>
                  </a:moveTo>
                  <a:lnTo>
                    <a:pt x="0" y="425"/>
                  </a:lnTo>
                  <a:lnTo>
                    <a:pt x="31" y="421"/>
                  </a:lnTo>
                  <a:lnTo>
                    <a:pt x="31" y="304"/>
                  </a:lnTo>
                  <a:lnTo>
                    <a:pt x="332" y="304"/>
                  </a:lnTo>
                  <a:lnTo>
                    <a:pt x="331" y="421"/>
                  </a:lnTo>
                  <a:lnTo>
                    <a:pt x="364" y="418"/>
                  </a:lnTo>
                  <a:lnTo>
                    <a:pt x="373" y="4"/>
                  </a:lnTo>
                  <a:lnTo>
                    <a:pt x="344" y="0"/>
                  </a:lnTo>
                  <a:lnTo>
                    <a:pt x="338" y="264"/>
                  </a:lnTo>
                  <a:lnTo>
                    <a:pt x="38" y="264"/>
                  </a:lnTo>
                  <a:lnTo>
                    <a:pt x="41" y="4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7" name="Freeform 343"/>
            <p:cNvSpPr>
              <a:spLocks/>
            </p:cNvSpPr>
            <p:nvPr/>
          </p:nvSpPr>
          <p:spPr bwMode="auto">
            <a:xfrm>
              <a:off x="2701" y="1726"/>
              <a:ext cx="37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0"/>
                </a:cxn>
                <a:cxn ang="0">
                  <a:pos x="36" y="3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32">
                  <a:moveTo>
                    <a:pt x="0" y="0"/>
                  </a:moveTo>
                  <a:lnTo>
                    <a:pt x="37" y="0"/>
                  </a:lnTo>
                  <a:lnTo>
                    <a:pt x="36" y="3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8" name="Freeform 344"/>
            <p:cNvSpPr>
              <a:spLocks/>
            </p:cNvSpPr>
            <p:nvPr/>
          </p:nvSpPr>
          <p:spPr bwMode="auto">
            <a:xfrm>
              <a:off x="3036" y="1735"/>
              <a:ext cx="32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0"/>
                </a:cxn>
                <a:cxn ang="0">
                  <a:pos x="32" y="30"/>
                </a:cxn>
                <a:cxn ang="0">
                  <a:pos x="2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30">
                  <a:moveTo>
                    <a:pt x="0" y="0"/>
                  </a:moveTo>
                  <a:lnTo>
                    <a:pt x="32" y="0"/>
                  </a:lnTo>
                  <a:lnTo>
                    <a:pt x="32" y="30"/>
                  </a:lnTo>
                  <a:lnTo>
                    <a:pt x="2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6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69" name="Freeform 345"/>
            <p:cNvSpPr>
              <a:spLocks/>
            </p:cNvSpPr>
            <p:nvPr/>
          </p:nvSpPr>
          <p:spPr bwMode="auto">
            <a:xfrm>
              <a:off x="2725" y="1611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6" y="37"/>
                </a:cxn>
                <a:cxn ang="0">
                  <a:pos x="97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6" y="37"/>
                  </a:lnTo>
                  <a:lnTo>
                    <a:pt x="97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0" name="Freeform 346"/>
            <p:cNvSpPr>
              <a:spLocks/>
            </p:cNvSpPr>
            <p:nvPr/>
          </p:nvSpPr>
          <p:spPr bwMode="auto">
            <a:xfrm>
              <a:off x="2878" y="1755"/>
              <a:ext cx="129" cy="19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2" y="176"/>
                </a:cxn>
                <a:cxn ang="0">
                  <a:pos x="39" y="183"/>
                </a:cxn>
                <a:cxn ang="0">
                  <a:pos x="46" y="188"/>
                </a:cxn>
                <a:cxn ang="0">
                  <a:pos x="54" y="191"/>
                </a:cxn>
                <a:cxn ang="0">
                  <a:pos x="62" y="192"/>
                </a:cxn>
                <a:cxn ang="0">
                  <a:pos x="78" y="189"/>
                </a:cxn>
                <a:cxn ang="0">
                  <a:pos x="85" y="185"/>
                </a:cxn>
                <a:cxn ang="0">
                  <a:pos x="129" y="182"/>
                </a:cxn>
                <a:cxn ang="0">
                  <a:pos x="129" y="170"/>
                </a:cxn>
                <a:cxn ang="0">
                  <a:pos x="126" y="168"/>
                </a:cxn>
                <a:cxn ang="0">
                  <a:pos x="119" y="162"/>
                </a:cxn>
                <a:cxn ang="0">
                  <a:pos x="106" y="138"/>
                </a:cxn>
                <a:cxn ang="0">
                  <a:pos x="106" y="122"/>
                </a:cxn>
                <a:cxn ang="0">
                  <a:pos x="108" y="104"/>
                </a:cxn>
                <a:cxn ang="0">
                  <a:pos x="107" y="70"/>
                </a:cxn>
                <a:cxn ang="0">
                  <a:pos x="99" y="57"/>
                </a:cxn>
                <a:cxn ang="0">
                  <a:pos x="93" y="51"/>
                </a:cxn>
                <a:cxn ang="0">
                  <a:pos x="87" y="46"/>
                </a:cxn>
                <a:cxn ang="0">
                  <a:pos x="78" y="40"/>
                </a:cxn>
                <a:cxn ang="0">
                  <a:pos x="73" y="38"/>
                </a:cxn>
                <a:cxn ang="0">
                  <a:pos x="76" y="8"/>
                </a:cxn>
                <a:cxn ang="0">
                  <a:pos x="64" y="0"/>
                </a:cxn>
                <a:cxn ang="0">
                  <a:pos x="57" y="2"/>
                </a:cxn>
                <a:cxn ang="0">
                  <a:pos x="52" y="5"/>
                </a:cxn>
                <a:cxn ang="0">
                  <a:pos x="54" y="36"/>
                </a:cxn>
                <a:cxn ang="0">
                  <a:pos x="41" y="42"/>
                </a:cxn>
                <a:cxn ang="0">
                  <a:pos x="32" y="50"/>
                </a:cxn>
                <a:cxn ang="0">
                  <a:pos x="25" y="60"/>
                </a:cxn>
                <a:cxn ang="0">
                  <a:pos x="23" y="75"/>
                </a:cxn>
                <a:cxn ang="0">
                  <a:pos x="24" y="90"/>
                </a:cxn>
                <a:cxn ang="0">
                  <a:pos x="25" y="122"/>
                </a:cxn>
                <a:cxn ang="0">
                  <a:pos x="19" y="137"/>
                </a:cxn>
                <a:cxn ang="0">
                  <a:pos x="15" y="143"/>
                </a:cxn>
                <a:cxn ang="0">
                  <a:pos x="10" y="149"/>
                </a:cxn>
                <a:cxn ang="0">
                  <a:pos x="3" y="157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129" h="192">
                  <a:moveTo>
                    <a:pt x="0" y="159"/>
                  </a:moveTo>
                  <a:lnTo>
                    <a:pt x="2" y="176"/>
                  </a:lnTo>
                  <a:lnTo>
                    <a:pt x="39" y="183"/>
                  </a:lnTo>
                  <a:lnTo>
                    <a:pt x="46" y="188"/>
                  </a:lnTo>
                  <a:lnTo>
                    <a:pt x="54" y="191"/>
                  </a:lnTo>
                  <a:lnTo>
                    <a:pt x="62" y="192"/>
                  </a:lnTo>
                  <a:lnTo>
                    <a:pt x="78" y="189"/>
                  </a:lnTo>
                  <a:lnTo>
                    <a:pt x="85" y="185"/>
                  </a:lnTo>
                  <a:lnTo>
                    <a:pt x="129" y="182"/>
                  </a:lnTo>
                  <a:lnTo>
                    <a:pt x="129" y="170"/>
                  </a:lnTo>
                  <a:lnTo>
                    <a:pt x="126" y="168"/>
                  </a:lnTo>
                  <a:lnTo>
                    <a:pt x="119" y="162"/>
                  </a:lnTo>
                  <a:lnTo>
                    <a:pt x="106" y="138"/>
                  </a:lnTo>
                  <a:lnTo>
                    <a:pt x="106" y="122"/>
                  </a:lnTo>
                  <a:lnTo>
                    <a:pt x="108" y="104"/>
                  </a:lnTo>
                  <a:lnTo>
                    <a:pt x="107" y="70"/>
                  </a:lnTo>
                  <a:lnTo>
                    <a:pt x="99" y="57"/>
                  </a:lnTo>
                  <a:lnTo>
                    <a:pt x="93" y="51"/>
                  </a:lnTo>
                  <a:lnTo>
                    <a:pt x="87" y="46"/>
                  </a:lnTo>
                  <a:lnTo>
                    <a:pt x="78" y="40"/>
                  </a:lnTo>
                  <a:lnTo>
                    <a:pt x="73" y="38"/>
                  </a:lnTo>
                  <a:lnTo>
                    <a:pt x="76" y="8"/>
                  </a:lnTo>
                  <a:lnTo>
                    <a:pt x="64" y="0"/>
                  </a:lnTo>
                  <a:lnTo>
                    <a:pt x="57" y="2"/>
                  </a:lnTo>
                  <a:lnTo>
                    <a:pt x="52" y="5"/>
                  </a:lnTo>
                  <a:lnTo>
                    <a:pt x="54" y="36"/>
                  </a:lnTo>
                  <a:lnTo>
                    <a:pt x="41" y="42"/>
                  </a:lnTo>
                  <a:lnTo>
                    <a:pt x="32" y="50"/>
                  </a:lnTo>
                  <a:lnTo>
                    <a:pt x="25" y="60"/>
                  </a:lnTo>
                  <a:lnTo>
                    <a:pt x="23" y="75"/>
                  </a:lnTo>
                  <a:lnTo>
                    <a:pt x="24" y="90"/>
                  </a:lnTo>
                  <a:lnTo>
                    <a:pt x="25" y="122"/>
                  </a:lnTo>
                  <a:lnTo>
                    <a:pt x="19" y="137"/>
                  </a:lnTo>
                  <a:lnTo>
                    <a:pt x="15" y="143"/>
                  </a:lnTo>
                  <a:lnTo>
                    <a:pt x="10" y="149"/>
                  </a:lnTo>
                  <a:lnTo>
                    <a:pt x="3" y="157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1" name="Freeform 347"/>
            <p:cNvSpPr>
              <a:spLocks/>
            </p:cNvSpPr>
            <p:nvPr/>
          </p:nvSpPr>
          <p:spPr bwMode="auto">
            <a:xfrm>
              <a:off x="2916" y="1817"/>
              <a:ext cx="71" cy="10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1" y="2"/>
                </a:cxn>
                <a:cxn ang="0">
                  <a:pos x="47" y="9"/>
                </a:cxn>
                <a:cxn ang="0">
                  <a:pos x="58" y="29"/>
                </a:cxn>
                <a:cxn ang="0">
                  <a:pos x="58" y="41"/>
                </a:cxn>
                <a:cxn ang="0">
                  <a:pos x="56" y="53"/>
                </a:cxn>
                <a:cxn ang="0">
                  <a:pos x="54" y="76"/>
                </a:cxn>
                <a:cxn ang="0">
                  <a:pos x="57" y="88"/>
                </a:cxn>
                <a:cxn ang="0">
                  <a:pos x="63" y="96"/>
                </a:cxn>
                <a:cxn ang="0">
                  <a:pos x="69" y="103"/>
                </a:cxn>
                <a:cxn ang="0">
                  <a:pos x="71" y="106"/>
                </a:cxn>
                <a:cxn ang="0">
                  <a:pos x="34" y="109"/>
                </a:cxn>
                <a:cxn ang="0">
                  <a:pos x="0" y="104"/>
                </a:cxn>
                <a:cxn ang="0">
                  <a:pos x="4" y="102"/>
                </a:cxn>
                <a:cxn ang="0">
                  <a:pos x="14" y="96"/>
                </a:cxn>
                <a:cxn ang="0">
                  <a:pos x="24" y="88"/>
                </a:cxn>
                <a:cxn ang="0">
                  <a:pos x="32" y="77"/>
                </a:cxn>
                <a:cxn ang="0">
                  <a:pos x="33" y="67"/>
                </a:cxn>
                <a:cxn ang="0">
                  <a:pos x="31" y="56"/>
                </a:cxn>
                <a:cxn ang="0">
                  <a:pos x="25" y="33"/>
                </a:cxn>
                <a:cxn ang="0">
                  <a:pos x="27" y="21"/>
                </a:cxn>
                <a:cxn ang="0">
                  <a:pos x="32" y="1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71" h="109">
                  <a:moveTo>
                    <a:pt x="38" y="0"/>
                  </a:moveTo>
                  <a:lnTo>
                    <a:pt x="41" y="2"/>
                  </a:lnTo>
                  <a:lnTo>
                    <a:pt x="47" y="9"/>
                  </a:lnTo>
                  <a:lnTo>
                    <a:pt x="58" y="29"/>
                  </a:lnTo>
                  <a:lnTo>
                    <a:pt x="58" y="41"/>
                  </a:lnTo>
                  <a:lnTo>
                    <a:pt x="56" y="53"/>
                  </a:lnTo>
                  <a:lnTo>
                    <a:pt x="54" y="76"/>
                  </a:lnTo>
                  <a:lnTo>
                    <a:pt x="57" y="88"/>
                  </a:lnTo>
                  <a:lnTo>
                    <a:pt x="63" y="96"/>
                  </a:lnTo>
                  <a:lnTo>
                    <a:pt x="69" y="103"/>
                  </a:lnTo>
                  <a:lnTo>
                    <a:pt x="71" y="106"/>
                  </a:lnTo>
                  <a:lnTo>
                    <a:pt x="34" y="109"/>
                  </a:lnTo>
                  <a:lnTo>
                    <a:pt x="0" y="104"/>
                  </a:lnTo>
                  <a:lnTo>
                    <a:pt x="4" y="102"/>
                  </a:lnTo>
                  <a:lnTo>
                    <a:pt x="14" y="96"/>
                  </a:lnTo>
                  <a:lnTo>
                    <a:pt x="24" y="88"/>
                  </a:lnTo>
                  <a:lnTo>
                    <a:pt x="32" y="77"/>
                  </a:lnTo>
                  <a:lnTo>
                    <a:pt x="33" y="67"/>
                  </a:lnTo>
                  <a:lnTo>
                    <a:pt x="31" y="56"/>
                  </a:lnTo>
                  <a:lnTo>
                    <a:pt x="25" y="33"/>
                  </a:lnTo>
                  <a:lnTo>
                    <a:pt x="27" y="21"/>
                  </a:lnTo>
                  <a:lnTo>
                    <a:pt x="32" y="1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353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2" name="Freeform 348"/>
            <p:cNvSpPr>
              <a:spLocks/>
            </p:cNvSpPr>
            <p:nvPr/>
          </p:nvSpPr>
          <p:spPr bwMode="auto">
            <a:xfrm>
              <a:off x="2911" y="1594"/>
              <a:ext cx="97" cy="6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69" y="32"/>
                </a:cxn>
                <a:cxn ang="0">
                  <a:pos x="97" y="38"/>
                </a:cxn>
                <a:cxn ang="0">
                  <a:pos x="44" y="44"/>
                </a:cxn>
                <a:cxn ang="0">
                  <a:pos x="44" y="69"/>
                </a:cxn>
                <a:cxn ang="0">
                  <a:pos x="30" y="38"/>
                </a:cxn>
                <a:cxn ang="0">
                  <a:pos x="0" y="34"/>
                </a:cxn>
                <a:cxn ang="0">
                  <a:pos x="54" y="3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97" h="69">
                  <a:moveTo>
                    <a:pt x="55" y="0"/>
                  </a:moveTo>
                  <a:lnTo>
                    <a:pt x="69" y="32"/>
                  </a:lnTo>
                  <a:lnTo>
                    <a:pt x="97" y="38"/>
                  </a:lnTo>
                  <a:lnTo>
                    <a:pt x="44" y="44"/>
                  </a:lnTo>
                  <a:lnTo>
                    <a:pt x="44" y="69"/>
                  </a:lnTo>
                  <a:lnTo>
                    <a:pt x="30" y="38"/>
                  </a:lnTo>
                  <a:lnTo>
                    <a:pt x="0" y="34"/>
                  </a:lnTo>
                  <a:lnTo>
                    <a:pt x="54" y="3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3" name="Freeform 349"/>
            <p:cNvSpPr>
              <a:spLocks/>
            </p:cNvSpPr>
            <p:nvPr/>
          </p:nvSpPr>
          <p:spPr bwMode="auto">
            <a:xfrm>
              <a:off x="2871" y="1532"/>
              <a:ext cx="96" cy="68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69" y="32"/>
                </a:cxn>
                <a:cxn ang="0">
                  <a:pos x="96" y="36"/>
                </a:cxn>
                <a:cxn ang="0">
                  <a:pos x="43" y="43"/>
                </a:cxn>
                <a:cxn ang="0">
                  <a:pos x="43" y="68"/>
                </a:cxn>
                <a:cxn ang="0">
                  <a:pos x="29" y="38"/>
                </a:cxn>
                <a:cxn ang="0">
                  <a:pos x="0" y="34"/>
                </a:cxn>
                <a:cxn ang="0">
                  <a:pos x="53" y="29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96" h="68">
                  <a:moveTo>
                    <a:pt x="54" y="0"/>
                  </a:moveTo>
                  <a:lnTo>
                    <a:pt x="69" y="32"/>
                  </a:lnTo>
                  <a:lnTo>
                    <a:pt x="96" y="36"/>
                  </a:lnTo>
                  <a:lnTo>
                    <a:pt x="43" y="43"/>
                  </a:lnTo>
                  <a:lnTo>
                    <a:pt x="43" y="68"/>
                  </a:lnTo>
                  <a:lnTo>
                    <a:pt x="29" y="38"/>
                  </a:lnTo>
                  <a:lnTo>
                    <a:pt x="0" y="34"/>
                  </a:lnTo>
                  <a:lnTo>
                    <a:pt x="53" y="29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4" name="Freeform 350"/>
            <p:cNvSpPr>
              <a:spLocks/>
            </p:cNvSpPr>
            <p:nvPr/>
          </p:nvSpPr>
          <p:spPr bwMode="auto">
            <a:xfrm>
              <a:off x="2755" y="1811"/>
              <a:ext cx="107" cy="123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7" y="15"/>
                </a:cxn>
                <a:cxn ang="0">
                  <a:pos x="28" y="4"/>
                </a:cxn>
                <a:cxn ang="0">
                  <a:pos x="40" y="1"/>
                </a:cxn>
                <a:cxn ang="0">
                  <a:pos x="50" y="0"/>
                </a:cxn>
                <a:cxn ang="0">
                  <a:pos x="60" y="0"/>
                </a:cxn>
                <a:cxn ang="0">
                  <a:pos x="73" y="2"/>
                </a:cxn>
                <a:cxn ang="0">
                  <a:pos x="85" y="8"/>
                </a:cxn>
                <a:cxn ang="0">
                  <a:pos x="96" y="20"/>
                </a:cxn>
                <a:cxn ang="0">
                  <a:pos x="103" y="35"/>
                </a:cxn>
                <a:cxn ang="0">
                  <a:pos x="107" y="50"/>
                </a:cxn>
                <a:cxn ang="0">
                  <a:pos x="107" y="68"/>
                </a:cxn>
                <a:cxn ang="0">
                  <a:pos x="105" y="81"/>
                </a:cxn>
                <a:cxn ang="0">
                  <a:pos x="99" y="97"/>
                </a:cxn>
                <a:cxn ang="0">
                  <a:pos x="88" y="110"/>
                </a:cxn>
                <a:cxn ang="0">
                  <a:pos x="71" y="120"/>
                </a:cxn>
                <a:cxn ang="0">
                  <a:pos x="56" y="123"/>
                </a:cxn>
                <a:cxn ang="0">
                  <a:pos x="40" y="122"/>
                </a:cxn>
                <a:cxn ang="0">
                  <a:pos x="28" y="117"/>
                </a:cxn>
                <a:cxn ang="0">
                  <a:pos x="17" y="110"/>
                </a:cxn>
                <a:cxn ang="0">
                  <a:pos x="7" y="97"/>
                </a:cxn>
                <a:cxn ang="0">
                  <a:pos x="1" y="81"/>
                </a:cxn>
                <a:cxn ang="0">
                  <a:pos x="0" y="64"/>
                </a:cxn>
                <a:cxn ang="0">
                  <a:pos x="2" y="46"/>
                </a:cxn>
                <a:cxn ang="0">
                  <a:pos x="12" y="48"/>
                </a:cxn>
                <a:cxn ang="0">
                  <a:pos x="9" y="62"/>
                </a:cxn>
                <a:cxn ang="0">
                  <a:pos x="9" y="74"/>
                </a:cxn>
                <a:cxn ang="0">
                  <a:pos x="13" y="88"/>
                </a:cxn>
                <a:cxn ang="0">
                  <a:pos x="21" y="101"/>
                </a:cxn>
                <a:cxn ang="0">
                  <a:pos x="34" y="110"/>
                </a:cxn>
                <a:cxn ang="0">
                  <a:pos x="42" y="114"/>
                </a:cxn>
                <a:cxn ang="0">
                  <a:pos x="55" y="115"/>
                </a:cxn>
                <a:cxn ang="0">
                  <a:pos x="68" y="113"/>
                </a:cxn>
                <a:cxn ang="0">
                  <a:pos x="82" y="104"/>
                </a:cxn>
                <a:cxn ang="0">
                  <a:pos x="90" y="94"/>
                </a:cxn>
                <a:cxn ang="0">
                  <a:pos x="97" y="79"/>
                </a:cxn>
                <a:cxn ang="0">
                  <a:pos x="99" y="68"/>
                </a:cxn>
                <a:cxn ang="0">
                  <a:pos x="99" y="49"/>
                </a:cxn>
                <a:cxn ang="0">
                  <a:pos x="95" y="37"/>
                </a:cxn>
                <a:cxn ang="0">
                  <a:pos x="89" y="26"/>
                </a:cxn>
                <a:cxn ang="0">
                  <a:pos x="80" y="16"/>
                </a:cxn>
                <a:cxn ang="0">
                  <a:pos x="70" y="12"/>
                </a:cxn>
                <a:cxn ang="0">
                  <a:pos x="59" y="9"/>
                </a:cxn>
                <a:cxn ang="0">
                  <a:pos x="53" y="9"/>
                </a:cxn>
                <a:cxn ang="0">
                  <a:pos x="42" y="12"/>
                </a:cxn>
                <a:cxn ang="0">
                  <a:pos x="33" y="15"/>
                </a:cxn>
                <a:cxn ang="0">
                  <a:pos x="25" y="21"/>
                </a:cxn>
                <a:cxn ang="0">
                  <a:pos x="18" y="32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07" h="123">
                  <a:moveTo>
                    <a:pt x="10" y="27"/>
                  </a:moveTo>
                  <a:lnTo>
                    <a:pt x="17" y="15"/>
                  </a:lnTo>
                  <a:lnTo>
                    <a:pt x="28" y="4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3" y="2"/>
                  </a:lnTo>
                  <a:lnTo>
                    <a:pt x="85" y="8"/>
                  </a:lnTo>
                  <a:lnTo>
                    <a:pt x="96" y="20"/>
                  </a:lnTo>
                  <a:lnTo>
                    <a:pt x="103" y="35"/>
                  </a:lnTo>
                  <a:lnTo>
                    <a:pt x="107" y="50"/>
                  </a:lnTo>
                  <a:lnTo>
                    <a:pt x="107" y="68"/>
                  </a:lnTo>
                  <a:lnTo>
                    <a:pt x="105" y="81"/>
                  </a:lnTo>
                  <a:lnTo>
                    <a:pt x="99" y="97"/>
                  </a:lnTo>
                  <a:lnTo>
                    <a:pt x="88" y="110"/>
                  </a:lnTo>
                  <a:lnTo>
                    <a:pt x="71" y="120"/>
                  </a:lnTo>
                  <a:lnTo>
                    <a:pt x="56" y="123"/>
                  </a:lnTo>
                  <a:lnTo>
                    <a:pt x="40" y="122"/>
                  </a:lnTo>
                  <a:lnTo>
                    <a:pt x="28" y="117"/>
                  </a:lnTo>
                  <a:lnTo>
                    <a:pt x="17" y="110"/>
                  </a:lnTo>
                  <a:lnTo>
                    <a:pt x="7" y="97"/>
                  </a:lnTo>
                  <a:lnTo>
                    <a:pt x="1" y="81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12" y="48"/>
                  </a:lnTo>
                  <a:lnTo>
                    <a:pt x="9" y="62"/>
                  </a:lnTo>
                  <a:lnTo>
                    <a:pt x="9" y="74"/>
                  </a:lnTo>
                  <a:lnTo>
                    <a:pt x="13" y="88"/>
                  </a:lnTo>
                  <a:lnTo>
                    <a:pt x="21" y="101"/>
                  </a:lnTo>
                  <a:lnTo>
                    <a:pt x="34" y="110"/>
                  </a:lnTo>
                  <a:lnTo>
                    <a:pt x="42" y="114"/>
                  </a:lnTo>
                  <a:lnTo>
                    <a:pt x="55" y="115"/>
                  </a:lnTo>
                  <a:lnTo>
                    <a:pt x="68" y="113"/>
                  </a:lnTo>
                  <a:lnTo>
                    <a:pt x="82" y="104"/>
                  </a:lnTo>
                  <a:lnTo>
                    <a:pt x="90" y="94"/>
                  </a:lnTo>
                  <a:lnTo>
                    <a:pt x="97" y="79"/>
                  </a:lnTo>
                  <a:lnTo>
                    <a:pt x="99" y="68"/>
                  </a:lnTo>
                  <a:lnTo>
                    <a:pt x="99" y="49"/>
                  </a:lnTo>
                  <a:lnTo>
                    <a:pt x="95" y="37"/>
                  </a:lnTo>
                  <a:lnTo>
                    <a:pt x="89" y="26"/>
                  </a:lnTo>
                  <a:lnTo>
                    <a:pt x="80" y="16"/>
                  </a:lnTo>
                  <a:lnTo>
                    <a:pt x="70" y="12"/>
                  </a:lnTo>
                  <a:lnTo>
                    <a:pt x="59" y="9"/>
                  </a:lnTo>
                  <a:lnTo>
                    <a:pt x="53" y="9"/>
                  </a:lnTo>
                  <a:lnTo>
                    <a:pt x="42" y="12"/>
                  </a:lnTo>
                  <a:lnTo>
                    <a:pt x="33" y="15"/>
                  </a:lnTo>
                  <a:lnTo>
                    <a:pt x="25" y="21"/>
                  </a:lnTo>
                  <a:lnTo>
                    <a:pt x="18" y="32"/>
                  </a:lnTo>
                  <a:lnTo>
                    <a:pt x="10" y="27"/>
                  </a:lnTo>
                  <a:lnTo>
                    <a:pt x="10" y="27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5" name="Freeform 351"/>
            <p:cNvSpPr>
              <a:spLocks/>
            </p:cNvSpPr>
            <p:nvPr/>
          </p:nvSpPr>
          <p:spPr bwMode="auto">
            <a:xfrm>
              <a:off x="2778" y="1717"/>
              <a:ext cx="57" cy="146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46"/>
                </a:cxn>
                <a:cxn ang="0">
                  <a:pos x="0" y="80"/>
                </a:cxn>
                <a:cxn ang="0">
                  <a:pos x="3" y="89"/>
                </a:cxn>
                <a:cxn ang="0">
                  <a:pos x="26" y="68"/>
                </a:cxn>
                <a:cxn ang="0">
                  <a:pos x="41" y="75"/>
                </a:cxn>
                <a:cxn ang="0">
                  <a:pos x="31" y="141"/>
                </a:cxn>
                <a:cxn ang="0">
                  <a:pos x="36" y="146"/>
                </a:cxn>
                <a:cxn ang="0">
                  <a:pos x="57" y="75"/>
                </a:cxn>
                <a:cxn ang="0">
                  <a:pos x="29" y="44"/>
                </a:cxn>
                <a:cxn ang="0">
                  <a:pos x="29" y="0"/>
                </a:cxn>
                <a:cxn ang="0">
                  <a:pos x="13" y="2"/>
                </a:cxn>
                <a:cxn ang="0">
                  <a:pos x="13" y="2"/>
                </a:cxn>
              </a:cxnLst>
              <a:rect l="0" t="0" r="r" b="b"/>
              <a:pathLst>
                <a:path w="57" h="146">
                  <a:moveTo>
                    <a:pt x="13" y="2"/>
                  </a:moveTo>
                  <a:lnTo>
                    <a:pt x="13" y="46"/>
                  </a:lnTo>
                  <a:lnTo>
                    <a:pt x="0" y="80"/>
                  </a:lnTo>
                  <a:lnTo>
                    <a:pt x="3" y="89"/>
                  </a:lnTo>
                  <a:lnTo>
                    <a:pt x="26" y="68"/>
                  </a:lnTo>
                  <a:lnTo>
                    <a:pt x="41" y="75"/>
                  </a:lnTo>
                  <a:lnTo>
                    <a:pt x="31" y="141"/>
                  </a:lnTo>
                  <a:lnTo>
                    <a:pt x="36" y="146"/>
                  </a:lnTo>
                  <a:lnTo>
                    <a:pt x="57" y="75"/>
                  </a:lnTo>
                  <a:lnTo>
                    <a:pt x="29" y="44"/>
                  </a:lnTo>
                  <a:lnTo>
                    <a:pt x="29" y="0"/>
                  </a:lnTo>
                  <a:lnTo>
                    <a:pt x="13" y="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637F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6" name="Freeform 352"/>
            <p:cNvSpPr>
              <a:spLocks/>
            </p:cNvSpPr>
            <p:nvPr/>
          </p:nvSpPr>
          <p:spPr bwMode="auto">
            <a:xfrm>
              <a:off x="2621" y="1693"/>
              <a:ext cx="515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7"/>
                </a:cxn>
                <a:cxn ang="0">
                  <a:pos x="509" y="44"/>
                </a:cxn>
                <a:cxn ang="0">
                  <a:pos x="515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15" h="44">
                  <a:moveTo>
                    <a:pt x="0" y="0"/>
                  </a:moveTo>
                  <a:lnTo>
                    <a:pt x="4" y="37"/>
                  </a:lnTo>
                  <a:lnTo>
                    <a:pt x="509" y="44"/>
                  </a:lnTo>
                  <a:lnTo>
                    <a:pt x="515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7" name="Freeform 353"/>
            <p:cNvSpPr>
              <a:spLocks/>
            </p:cNvSpPr>
            <p:nvPr/>
          </p:nvSpPr>
          <p:spPr bwMode="auto">
            <a:xfrm>
              <a:off x="2757" y="1832"/>
              <a:ext cx="16" cy="41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6" y="0"/>
                </a:cxn>
                <a:cxn ang="0">
                  <a:pos x="16" y="11"/>
                </a:cxn>
                <a:cxn ang="0">
                  <a:pos x="12" y="20"/>
                </a:cxn>
                <a:cxn ang="0">
                  <a:pos x="7" y="41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6" h="41">
                  <a:moveTo>
                    <a:pt x="8" y="6"/>
                  </a:moveTo>
                  <a:lnTo>
                    <a:pt x="16" y="0"/>
                  </a:lnTo>
                  <a:lnTo>
                    <a:pt x="16" y="11"/>
                  </a:lnTo>
                  <a:lnTo>
                    <a:pt x="12" y="20"/>
                  </a:lnTo>
                  <a:lnTo>
                    <a:pt x="7" y="41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8" name="Freeform 354"/>
            <p:cNvSpPr>
              <a:spLocks/>
            </p:cNvSpPr>
            <p:nvPr/>
          </p:nvSpPr>
          <p:spPr bwMode="auto">
            <a:xfrm>
              <a:off x="2798" y="1864"/>
              <a:ext cx="19" cy="21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1" y="0"/>
                </a:cxn>
                <a:cxn ang="0">
                  <a:pos x="3" y="2"/>
                </a:cxn>
                <a:cxn ang="0">
                  <a:pos x="0" y="10"/>
                </a:cxn>
                <a:cxn ang="0">
                  <a:pos x="4" y="19"/>
                </a:cxn>
                <a:cxn ang="0">
                  <a:pos x="14" y="21"/>
                </a:cxn>
                <a:cxn ang="0">
                  <a:pos x="19" y="15"/>
                </a:cxn>
                <a:cxn ang="0">
                  <a:pos x="19" y="8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19" h="21">
                  <a:moveTo>
                    <a:pt x="17" y="2"/>
                  </a:moveTo>
                  <a:lnTo>
                    <a:pt x="11" y="0"/>
                  </a:lnTo>
                  <a:lnTo>
                    <a:pt x="3" y="2"/>
                  </a:lnTo>
                  <a:lnTo>
                    <a:pt x="0" y="10"/>
                  </a:lnTo>
                  <a:lnTo>
                    <a:pt x="4" y="19"/>
                  </a:lnTo>
                  <a:lnTo>
                    <a:pt x="14" y="21"/>
                  </a:lnTo>
                  <a:lnTo>
                    <a:pt x="19" y="15"/>
                  </a:lnTo>
                  <a:lnTo>
                    <a:pt x="19" y="8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79" name="Freeform 355"/>
            <p:cNvSpPr>
              <a:spLocks/>
            </p:cNvSpPr>
            <p:nvPr/>
          </p:nvSpPr>
          <p:spPr bwMode="auto">
            <a:xfrm>
              <a:off x="3167" y="2317"/>
              <a:ext cx="116" cy="90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68" y="37"/>
                </a:cxn>
                <a:cxn ang="0">
                  <a:pos x="116" y="44"/>
                </a:cxn>
                <a:cxn ang="0">
                  <a:pos x="52" y="49"/>
                </a:cxn>
                <a:cxn ang="0">
                  <a:pos x="57" y="90"/>
                </a:cxn>
                <a:cxn ang="0">
                  <a:pos x="37" y="54"/>
                </a:cxn>
                <a:cxn ang="0">
                  <a:pos x="0" y="46"/>
                </a:cxn>
                <a:cxn ang="0">
                  <a:pos x="48" y="38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116" h="90">
                  <a:moveTo>
                    <a:pt x="47" y="0"/>
                  </a:moveTo>
                  <a:lnTo>
                    <a:pt x="68" y="37"/>
                  </a:lnTo>
                  <a:lnTo>
                    <a:pt x="116" y="44"/>
                  </a:lnTo>
                  <a:lnTo>
                    <a:pt x="52" y="49"/>
                  </a:lnTo>
                  <a:lnTo>
                    <a:pt x="57" y="90"/>
                  </a:lnTo>
                  <a:lnTo>
                    <a:pt x="37" y="54"/>
                  </a:lnTo>
                  <a:lnTo>
                    <a:pt x="0" y="46"/>
                  </a:lnTo>
                  <a:lnTo>
                    <a:pt x="48" y="38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0" name="Freeform 356"/>
            <p:cNvSpPr>
              <a:spLocks/>
            </p:cNvSpPr>
            <p:nvPr/>
          </p:nvSpPr>
          <p:spPr bwMode="auto">
            <a:xfrm>
              <a:off x="2447" y="2279"/>
              <a:ext cx="97" cy="6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28" y="33"/>
                </a:cxn>
                <a:cxn ang="0">
                  <a:pos x="0" y="39"/>
                </a:cxn>
                <a:cxn ang="0">
                  <a:pos x="52" y="44"/>
                </a:cxn>
                <a:cxn ang="0">
                  <a:pos x="52" y="69"/>
                </a:cxn>
                <a:cxn ang="0">
                  <a:pos x="67" y="39"/>
                </a:cxn>
                <a:cxn ang="0">
                  <a:pos x="97" y="34"/>
                </a:cxn>
                <a:cxn ang="0">
                  <a:pos x="42" y="29"/>
                </a:cxn>
                <a:cxn ang="0">
                  <a:pos x="41" y="0"/>
                </a:cxn>
                <a:cxn ang="0">
                  <a:pos x="41" y="0"/>
                </a:cxn>
              </a:cxnLst>
              <a:rect l="0" t="0" r="r" b="b"/>
              <a:pathLst>
                <a:path w="97" h="69">
                  <a:moveTo>
                    <a:pt x="41" y="0"/>
                  </a:moveTo>
                  <a:lnTo>
                    <a:pt x="28" y="33"/>
                  </a:lnTo>
                  <a:lnTo>
                    <a:pt x="0" y="39"/>
                  </a:lnTo>
                  <a:lnTo>
                    <a:pt x="52" y="44"/>
                  </a:lnTo>
                  <a:lnTo>
                    <a:pt x="52" y="69"/>
                  </a:lnTo>
                  <a:lnTo>
                    <a:pt x="67" y="39"/>
                  </a:lnTo>
                  <a:lnTo>
                    <a:pt x="97" y="34"/>
                  </a:lnTo>
                  <a:lnTo>
                    <a:pt x="42" y="2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1" name="Freeform 357"/>
            <p:cNvSpPr>
              <a:spLocks/>
            </p:cNvSpPr>
            <p:nvPr/>
          </p:nvSpPr>
          <p:spPr bwMode="auto">
            <a:xfrm>
              <a:off x="2560" y="2104"/>
              <a:ext cx="98" cy="6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9" y="33"/>
                </a:cxn>
                <a:cxn ang="0">
                  <a:pos x="0" y="39"/>
                </a:cxn>
                <a:cxn ang="0">
                  <a:pos x="54" y="44"/>
                </a:cxn>
                <a:cxn ang="0">
                  <a:pos x="54" y="69"/>
                </a:cxn>
                <a:cxn ang="0">
                  <a:pos x="68" y="39"/>
                </a:cxn>
                <a:cxn ang="0">
                  <a:pos x="98" y="34"/>
                </a:cxn>
                <a:cxn ang="0">
                  <a:pos x="44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9">
                  <a:moveTo>
                    <a:pt x="42" y="0"/>
                  </a:moveTo>
                  <a:lnTo>
                    <a:pt x="29" y="33"/>
                  </a:lnTo>
                  <a:lnTo>
                    <a:pt x="0" y="39"/>
                  </a:lnTo>
                  <a:lnTo>
                    <a:pt x="54" y="44"/>
                  </a:lnTo>
                  <a:lnTo>
                    <a:pt x="54" y="69"/>
                  </a:lnTo>
                  <a:lnTo>
                    <a:pt x="68" y="39"/>
                  </a:lnTo>
                  <a:lnTo>
                    <a:pt x="98" y="34"/>
                  </a:lnTo>
                  <a:lnTo>
                    <a:pt x="44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2" name="Freeform 358"/>
            <p:cNvSpPr>
              <a:spLocks/>
            </p:cNvSpPr>
            <p:nvPr/>
          </p:nvSpPr>
          <p:spPr bwMode="auto">
            <a:xfrm>
              <a:off x="2713" y="2224"/>
              <a:ext cx="98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1"/>
                </a:cxn>
                <a:cxn ang="0">
                  <a:pos x="0" y="37"/>
                </a:cxn>
                <a:cxn ang="0">
                  <a:pos x="53" y="43"/>
                </a:cxn>
                <a:cxn ang="0">
                  <a:pos x="53" y="68"/>
                </a:cxn>
                <a:cxn ang="0">
                  <a:pos x="67" y="37"/>
                </a:cxn>
                <a:cxn ang="0">
                  <a:pos x="98" y="34"/>
                </a:cxn>
                <a:cxn ang="0">
                  <a:pos x="43" y="2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8" h="68">
                  <a:moveTo>
                    <a:pt x="42" y="0"/>
                  </a:moveTo>
                  <a:lnTo>
                    <a:pt x="28" y="31"/>
                  </a:lnTo>
                  <a:lnTo>
                    <a:pt x="0" y="37"/>
                  </a:lnTo>
                  <a:lnTo>
                    <a:pt x="53" y="43"/>
                  </a:lnTo>
                  <a:lnTo>
                    <a:pt x="53" y="68"/>
                  </a:lnTo>
                  <a:lnTo>
                    <a:pt x="67" y="37"/>
                  </a:lnTo>
                  <a:lnTo>
                    <a:pt x="98" y="34"/>
                  </a:lnTo>
                  <a:lnTo>
                    <a:pt x="43" y="2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3" name="Freeform 359"/>
            <p:cNvSpPr>
              <a:spLocks/>
            </p:cNvSpPr>
            <p:nvPr/>
          </p:nvSpPr>
          <p:spPr bwMode="auto">
            <a:xfrm>
              <a:off x="2415" y="2493"/>
              <a:ext cx="97" cy="6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28" y="32"/>
                </a:cxn>
                <a:cxn ang="0">
                  <a:pos x="0" y="38"/>
                </a:cxn>
                <a:cxn ang="0">
                  <a:pos x="53" y="44"/>
                </a:cxn>
                <a:cxn ang="0">
                  <a:pos x="53" y="68"/>
                </a:cxn>
                <a:cxn ang="0">
                  <a:pos x="67" y="38"/>
                </a:cxn>
                <a:cxn ang="0">
                  <a:pos x="97" y="33"/>
                </a:cxn>
                <a:cxn ang="0">
                  <a:pos x="43" y="30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97" h="68">
                  <a:moveTo>
                    <a:pt x="42" y="0"/>
                  </a:moveTo>
                  <a:lnTo>
                    <a:pt x="28" y="32"/>
                  </a:lnTo>
                  <a:lnTo>
                    <a:pt x="0" y="38"/>
                  </a:lnTo>
                  <a:lnTo>
                    <a:pt x="53" y="44"/>
                  </a:lnTo>
                  <a:lnTo>
                    <a:pt x="53" y="68"/>
                  </a:lnTo>
                  <a:lnTo>
                    <a:pt x="67" y="38"/>
                  </a:lnTo>
                  <a:lnTo>
                    <a:pt x="97" y="33"/>
                  </a:lnTo>
                  <a:lnTo>
                    <a:pt x="43" y="3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B594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4" name="Freeform 360"/>
            <p:cNvSpPr>
              <a:spLocks/>
            </p:cNvSpPr>
            <p:nvPr/>
          </p:nvSpPr>
          <p:spPr bwMode="auto">
            <a:xfrm>
              <a:off x="2120" y="3392"/>
              <a:ext cx="568" cy="146"/>
            </a:xfrm>
            <a:custGeom>
              <a:avLst/>
              <a:gdLst/>
              <a:ahLst/>
              <a:cxnLst>
                <a:cxn ang="0">
                  <a:pos x="122" y="21"/>
                </a:cxn>
                <a:cxn ang="0">
                  <a:pos x="84" y="13"/>
                </a:cxn>
                <a:cxn ang="0">
                  <a:pos x="75" y="36"/>
                </a:cxn>
                <a:cxn ang="0">
                  <a:pos x="42" y="80"/>
                </a:cxn>
                <a:cxn ang="0">
                  <a:pos x="0" y="82"/>
                </a:cxn>
                <a:cxn ang="0">
                  <a:pos x="8" y="109"/>
                </a:cxn>
                <a:cxn ang="0">
                  <a:pos x="47" y="107"/>
                </a:cxn>
                <a:cxn ang="0">
                  <a:pos x="71" y="104"/>
                </a:cxn>
                <a:cxn ang="0">
                  <a:pos x="85" y="120"/>
                </a:cxn>
                <a:cxn ang="0">
                  <a:pos x="103" y="126"/>
                </a:cxn>
                <a:cxn ang="0">
                  <a:pos x="127" y="85"/>
                </a:cxn>
                <a:cxn ang="0">
                  <a:pos x="140" y="98"/>
                </a:cxn>
                <a:cxn ang="0">
                  <a:pos x="155" y="119"/>
                </a:cxn>
                <a:cxn ang="0">
                  <a:pos x="185" y="113"/>
                </a:cxn>
                <a:cxn ang="0">
                  <a:pos x="205" y="98"/>
                </a:cxn>
                <a:cxn ang="0">
                  <a:pos x="211" y="116"/>
                </a:cxn>
                <a:cxn ang="0">
                  <a:pos x="226" y="133"/>
                </a:cxn>
                <a:cxn ang="0">
                  <a:pos x="265" y="126"/>
                </a:cxn>
                <a:cxn ang="0">
                  <a:pos x="281" y="96"/>
                </a:cxn>
                <a:cxn ang="0">
                  <a:pos x="299" y="115"/>
                </a:cxn>
                <a:cxn ang="0">
                  <a:pos x="322" y="135"/>
                </a:cxn>
                <a:cxn ang="0">
                  <a:pos x="340" y="146"/>
                </a:cxn>
                <a:cxn ang="0">
                  <a:pos x="366" y="129"/>
                </a:cxn>
                <a:cxn ang="0">
                  <a:pos x="389" y="111"/>
                </a:cxn>
                <a:cxn ang="0">
                  <a:pos x="406" y="96"/>
                </a:cxn>
                <a:cxn ang="0">
                  <a:pos x="419" y="115"/>
                </a:cxn>
                <a:cxn ang="0">
                  <a:pos x="446" y="129"/>
                </a:cxn>
                <a:cxn ang="0">
                  <a:pos x="487" y="126"/>
                </a:cxn>
                <a:cxn ang="0">
                  <a:pos x="492" y="98"/>
                </a:cxn>
                <a:cxn ang="0">
                  <a:pos x="560" y="87"/>
                </a:cxn>
                <a:cxn ang="0">
                  <a:pos x="561" y="52"/>
                </a:cxn>
                <a:cxn ang="0">
                  <a:pos x="509" y="48"/>
                </a:cxn>
                <a:cxn ang="0">
                  <a:pos x="482" y="49"/>
                </a:cxn>
                <a:cxn ang="0">
                  <a:pos x="489" y="22"/>
                </a:cxn>
                <a:cxn ang="0">
                  <a:pos x="459" y="33"/>
                </a:cxn>
                <a:cxn ang="0">
                  <a:pos x="430" y="51"/>
                </a:cxn>
                <a:cxn ang="0">
                  <a:pos x="410" y="28"/>
                </a:cxn>
                <a:cxn ang="0">
                  <a:pos x="397" y="9"/>
                </a:cxn>
                <a:cxn ang="0">
                  <a:pos x="384" y="0"/>
                </a:cxn>
                <a:cxn ang="0">
                  <a:pos x="363" y="27"/>
                </a:cxn>
                <a:cxn ang="0">
                  <a:pos x="350" y="34"/>
                </a:cxn>
                <a:cxn ang="0">
                  <a:pos x="335" y="13"/>
                </a:cxn>
                <a:cxn ang="0">
                  <a:pos x="312" y="29"/>
                </a:cxn>
                <a:cxn ang="0">
                  <a:pos x="300" y="48"/>
                </a:cxn>
                <a:cxn ang="0">
                  <a:pos x="285" y="31"/>
                </a:cxn>
                <a:cxn ang="0">
                  <a:pos x="266" y="48"/>
                </a:cxn>
                <a:cxn ang="0">
                  <a:pos x="255" y="34"/>
                </a:cxn>
                <a:cxn ang="0">
                  <a:pos x="238" y="11"/>
                </a:cxn>
                <a:cxn ang="0">
                  <a:pos x="214" y="32"/>
                </a:cxn>
                <a:cxn ang="0">
                  <a:pos x="198" y="35"/>
                </a:cxn>
                <a:cxn ang="0">
                  <a:pos x="187" y="13"/>
                </a:cxn>
                <a:cxn ang="0">
                  <a:pos x="159" y="28"/>
                </a:cxn>
                <a:cxn ang="0">
                  <a:pos x="134" y="28"/>
                </a:cxn>
              </a:cxnLst>
              <a:rect l="0" t="0" r="r" b="b"/>
              <a:pathLst>
                <a:path w="568" h="146">
                  <a:moveTo>
                    <a:pt x="134" y="28"/>
                  </a:moveTo>
                  <a:lnTo>
                    <a:pt x="128" y="25"/>
                  </a:lnTo>
                  <a:lnTo>
                    <a:pt x="122" y="21"/>
                  </a:lnTo>
                  <a:lnTo>
                    <a:pt x="114" y="18"/>
                  </a:lnTo>
                  <a:lnTo>
                    <a:pt x="98" y="13"/>
                  </a:lnTo>
                  <a:lnTo>
                    <a:pt x="84" y="13"/>
                  </a:lnTo>
                  <a:lnTo>
                    <a:pt x="80" y="16"/>
                  </a:lnTo>
                  <a:lnTo>
                    <a:pt x="76" y="22"/>
                  </a:lnTo>
                  <a:lnTo>
                    <a:pt x="75" y="36"/>
                  </a:lnTo>
                  <a:lnTo>
                    <a:pt x="77" y="54"/>
                  </a:lnTo>
                  <a:lnTo>
                    <a:pt x="44" y="54"/>
                  </a:lnTo>
                  <a:lnTo>
                    <a:pt x="42" y="80"/>
                  </a:lnTo>
                  <a:lnTo>
                    <a:pt x="31" y="84"/>
                  </a:lnTo>
                  <a:lnTo>
                    <a:pt x="17" y="85"/>
                  </a:lnTo>
                  <a:lnTo>
                    <a:pt x="0" y="82"/>
                  </a:lnTo>
                  <a:lnTo>
                    <a:pt x="1" y="96"/>
                  </a:lnTo>
                  <a:lnTo>
                    <a:pt x="4" y="106"/>
                  </a:lnTo>
                  <a:lnTo>
                    <a:pt x="8" y="109"/>
                  </a:lnTo>
                  <a:lnTo>
                    <a:pt x="13" y="112"/>
                  </a:lnTo>
                  <a:lnTo>
                    <a:pt x="30" y="112"/>
                  </a:lnTo>
                  <a:lnTo>
                    <a:pt x="47" y="107"/>
                  </a:lnTo>
                  <a:lnTo>
                    <a:pt x="62" y="101"/>
                  </a:lnTo>
                  <a:lnTo>
                    <a:pt x="68" y="98"/>
                  </a:lnTo>
                  <a:lnTo>
                    <a:pt x="71" y="104"/>
                  </a:lnTo>
                  <a:lnTo>
                    <a:pt x="75" y="108"/>
                  </a:lnTo>
                  <a:lnTo>
                    <a:pt x="80" y="114"/>
                  </a:lnTo>
                  <a:lnTo>
                    <a:pt x="85" y="120"/>
                  </a:lnTo>
                  <a:lnTo>
                    <a:pt x="91" y="124"/>
                  </a:lnTo>
                  <a:lnTo>
                    <a:pt x="97" y="126"/>
                  </a:lnTo>
                  <a:lnTo>
                    <a:pt x="103" y="126"/>
                  </a:lnTo>
                  <a:lnTo>
                    <a:pt x="113" y="116"/>
                  </a:lnTo>
                  <a:lnTo>
                    <a:pt x="121" y="101"/>
                  </a:lnTo>
                  <a:lnTo>
                    <a:pt x="127" y="85"/>
                  </a:lnTo>
                  <a:lnTo>
                    <a:pt x="129" y="79"/>
                  </a:lnTo>
                  <a:lnTo>
                    <a:pt x="131" y="85"/>
                  </a:lnTo>
                  <a:lnTo>
                    <a:pt x="140" y="98"/>
                  </a:lnTo>
                  <a:lnTo>
                    <a:pt x="145" y="106"/>
                  </a:lnTo>
                  <a:lnTo>
                    <a:pt x="150" y="113"/>
                  </a:lnTo>
                  <a:lnTo>
                    <a:pt x="155" y="119"/>
                  </a:lnTo>
                  <a:lnTo>
                    <a:pt x="161" y="122"/>
                  </a:lnTo>
                  <a:lnTo>
                    <a:pt x="173" y="121"/>
                  </a:lnTo>
                  <a:lnTo>
                    <a:pt x="185" y="113"/>
                  </a:lnTo>
                  <a:lnTo>
                    <a:pt x="191" y="108"/>
                  </a:lnTo>
                  <a:lnTo>
                    <a:pt x="196" y="104"/>
                  </a:lnTo>
                  <a:lnTo>
                    <a:pt x="205" y="98"/>
                  </a:lnTo>
                  <a:lnTo>
                    <a:pt x="208" y="100"/>
                  </a:lnTo>
                  <a:lnTo>
                    <a:pt x="209" y="107"/>
                  </a:lnTo>
                  <a:lnTo>
                    <a:pt x="211" y="116"/>
                  </a:lnTo>
                  <a:lnTo>
                    <a:pt x="216" y="126"/>
                  </a:lnTo>
                  <a:lnTo>
                    <a:pt x="220" y="129"/>
                  </a:lnTo>
                  <a:lnTo>
                    <a:pt x="226" y="133"/>
                  </a:lnTo>
                  <a:lnTo>
                    <a:pt x="239" y="134"/>
                  </a:lnTo>
                  <a:lnTo>
                    <a:pt x="253" y="133"/>
                  </a:lnTo>
                  <a:lnTo>
                    <a:pt x="265" y="126"/>
                  </a:lnTo>
                  <a:lnTo>
                    <a:pt x="275" y="105"/>
                  </a:lnTo>
                  <a:lnTo>
                    <a:pt x="276" y="92"/>
                  </a:lnTo>
                  <a:lnTo>
                    <a:pt x="281" y="96"/>
                  </a:lnTo>
                  <a:lnTo>
                    <a:pt x="286" y="101"/>
                  </a:lnTo>
                  <a:lnTo>
                    <a:pt x="292" y="108"/>
                  </a:lnTo>
                  <a:lnTo>
                    <a:pt x="299" y="115"/>
                  </a:lnTo>
                  <a:lnTo>
                    <a:pt x="307" y="122"/>
                  </a:lnTo>
                  <a:lnTo>
                    <a:pt x="314" y="129"/>
                  </a:lnTo>
                  <a:lnTo>
                    <a:pt x="322" y="135"/>
                  </a:lnTo>
                  <a:lnTo>
                    <a:pt x="327" y="140"/>
                  </a:lnTo>
                  <a:lnTo>
                    <a:pt x="332" y="144"/>
                  </a:lnTo>
                  <a:lnTo>
                    <a:pt x="340" y="146"/>
                  </a:lnTo>
                  <a:lnTo>
                    <a:pt x="348" y="142"/>
                  </a:lnTo>
                  <a:lnTo>
                    <a:pt x="359" y="135"/>
                  </a:lnTo>
                  <a:lnTo>
                    <a:pt x="366" y="129"/>
                  </a:lnTo>
                  <a:lnTo>
                    <a:pt x="373" y="124"/>
                  </a:lnTo>
                  <a:lnTo>
                    <a:pt x="381" y="116"/>
                  </a:lnTo>
                  <a:lnTo>
                    <a:pt x="389" y="111"/>
                  </a:lnTo>
                  <a:lnTo>
                    <a:pt x="396" y="105"/>
                  </a:lnTo>
                  <a:lnTo>
                    <a:pt x="401" y="100"/>
                  </a:lnTo>
                  <a:lnTo>
                    <a:pt x="406" y="96"/>
                  </a:lnTo>
                  <a:lnTo>
                    <a:pt x="412" y="106"/>
                  </a:lnTo>
                  <a:lnTo>
                    <a:pt x="415" y="111"/>
                  </a:lnTo>
                  <a:lnTo>
                    <a:pt x="419" y="115"/>
                  </a:lnTo>
                  <a:lnTo>
                    <a:pt x="424" y="120"/>
                  </a:lnTo>
                  <a:lnTo>
                    <a:pt x="430" y="124"/>
                  </a:lnTo>
                  <a:lnTo>
                    <a:pt x="446" y="129"/>
                  </a:lnTo>
                  <a:lnTo>
                    <a:pt x="461" y="133"/>
                  </a:lnTo>
                  <a:lnTo>
                    <a:pt x="476" y="131"/>
                  </a:lnTo>
                  <a:lnTo>
                    <a:pt x="487" y="126"/>
                  </a:lnTo>
                  <a:lnTo>
                    <a:pt x="492" y="118"/>
                  </a:lnTo>
                  <a:lnTo>
                    <a:pt x="494" y="108"/>
                  </a:lnTo>
                  <a:lnTo>
                    <a:pt x="492" y="98"/>
                  </a:lnTo>
                  <a:lnTo>
                    <a:pt x="512" y="102"/>
                  </a:lnTo>
                  <a:lnTo>
                    <a:pt x="547" y="98"/>
                  </a:lnTo>
                  <a:lnTo>
                    <a:pt x="560" y="87"/>
                  </a:lnTo>
                  <a:lnTo>
                    <a:pt x="568" y="72"/>
                  </a:lnTo>
                  <a:lnTo>
                    <a:pt x="567" y="58"/>
                  </a:lnTo>
                  <a:lnTo>
                    <a:pt x="561" y="52"/>
                  </a:lnTo>
                  <a:lnTo>
                    <a:pt x="554" y="48"/>
                  </a:lnTo>
                  <a:lnTo>
                    <a:pt x="534" y="45"/>
                  </a:lnTo>
                  <a:lnTo>
                    <a:pt x="509" y="48"/>
                  </a:lnTo>
                  <a:lnTo>
                    <a:pt x="488" y="52"/>
                  </a:lnTo>
                  <a:lnTo>
                    <a:pt x="479" y="54"/>
                  </a:lnTo>
                  <a:lnTo>
                    <a:pt x="482" y="49"/>
                  </a:lnTo>
                  <a:lnTo>
                    <a:pt x="487" y="38"/>
                  </a:lnTo>
                  <a:lnTo>
                    <a:pt x="490" y="26"/>
                  </a:lnTo>
                  <a:lnTo>
                    <a:pt x="489" y="22"/>
                  </a:lnTo>
                  <a:lnTo>
                    <a:pt x="485" y="21"/>
                  </a:lnTo>
                  <a:lnTo>
                    <a:pt x="470" y="27"/>
                  </a:lnTo>
                  <a:lnTo>
                    <a:pt x="459" y="33"/>
                  </a:lnTo>
                  <a:lnTo>
                    <a:pt x="449" y="39"/>
                  </a:lnTo>
                  <a:lnTo>
                    <a:pt x="438" y="46"/>
                  </a:lnTo>
                  <a:lnTo>
                    <a:pt x="430" y="51"/>
                  </a:lnTo>
                  <a:lnTo>
                    <a:pt x="423" y="56"/>
                  </a:lnTo>
                  <a:lnTo>
                    <a:pt x="419" y="48"/>
                  </a:lnTo>
                  <a:lnTo>
                    <a:pt x="410" y="28"/>
                  </a:lnTo>
                  <a:lnTo>
                    <a:pt x="403" y="18"/>
                  </a:lnTo>
                  <a:lnTo>
                    <a:pt x="400" y="13"/>
                  </a:lnTo>
                  <a:lnTo>
                    <a:pt x="397" y="9"/>
                  </a:lnTo>
                  <a:lnTo>
                    <a:pt x="393" y="5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377" y="2"/>
                  </a:lnTo>
                  <a:lnTo>
                    <a:pt x="371" y="8"/>
                  </a:lnTo>
                  <a:lnTo>
                    <a:pt x="363" y="27"/>
                  </a:lnTo>
                  <a:lnTo>
                    <a:pt x="357" y="46"/>
                  </a:lnTo>
                  <a:lnTo>
                    <a:pt x="355" y="54"/>
                  </a:lnTo>
                  <a:lnTo>
                    <a:pt x="350" y="34"/>
                  </a:lnTo>
                  <a:lnTo>
                    <a:pt x="343" y="20"/>
                  </a:lnTo>
                  <a:lnTo>
                    <a:pt x="339" y="15"/>
                  </a:lnTo>
                  <a:lnTo>
                    <a:pt x="335" y="13"/>
                  </a:lnTo>
                  <a:lnTo>
                    <a:pt x="324" y="18"/>
                  </a:lnTo>
                  <a:lnTo>
                    <a:pt x="317" y="24"/>
                  </a:lnTo>
                  <a:lnTo>
                    <a:pt x="312" y="29"/>
                  </a:lnTo>
                  <a:lnTo>
                    <a:pt x="307" y="36"/>
                  </a:lnTo>
                  <a:lnTo>
                    <a:pt x="304" y="42"/>
                  </a:lnTo>
                  <a:lnTo>
                    <a:pt x="300" y="48"/>
                  </a:lnTo>
                  <a:lnTo>
                    <a:pt x="296" y="38"/>
                  </a:lnTo>
                  <a:lnTo>
                    <a:pt x="292" y="32"/>
                  </a:lnTo>
                  <a:lnTo>
                    <a:pt x="285" y="31"/>
                  </a:lnTo>
                  <a:lnTo>
                    <a:pt x="277" y="35"/>
                  </a:lnTo>
                  <a:lnTo>
                    <a:pt x="270" y="44"/>
                  </a:lnTo>
                  <a:lnTo>
                    <a:pt x="266" y="48"/>
                  </a:lnTo>
                  <a:lnTo>
                    <a:pt x="264" y="53"/>
                  </a:lnTo>
                  <a:lnTo>
                    <a:pt x="260" y="56"/>
                  </a:lnTo>
                  <a:lnTo>
                    <a:pt x="255" y="34"/>
                  </a:lnTo>
                  <a:lnTo>
                    <a:pt x="248" y="18"/>
                  </a:lnTo>
                  <a:lnTo>
                    <a:pt x="243" y="13"/>
                  </a:lnTo>
                  <a:lnTo>
                    <a:pt x="238" y="11"/>
                  </a:lnTo>
                  <a:lnTo>
                    <a:pt x="226" y="18"/>
                  </a:lnTo>
                  <a:lnTo>
                    <a:pt x="220" y="25"/>
                  </a:lnTo>
                  <a:lnTo>
                    <a:pt x="214" y="32"/>
                  </a:lnTo>
                  <a:lnTo>
                    <a:pt x="205" y="47"/>
                  </a:lnTo>
                  <a:lnTo>
                    <a:pt x="201" y="54"/>
                  </a:lnTo>
                  <a:lnTo>
                    <a:pt x="198" y="35"/>
                  </a:lnTo>
                  <a:lnTo>
                    <a:pt x="194" y="21"/>
                  </a:lnTo>
                  <a:lnTo>
                    <a:pt x="191" y="16"/>
                  </a:lnTo>
                  <a:lnTo>
                    <a:pt x="187" y="13"/>
                  </a:lnTo>
                  <a:lnTo>
                    <a:pt x="177" y="14"/>
                  </a:lnTo>
                  <a:lnTo>
                    <a:pt x="167" y="20"/>
                  </a:lnTo>
                  <a:lnTo>
                    <a:pt x="159" y="28"/>
                  </a:lnTo>
                  <a:lnTo>
                    <a:pt x="156" y="33"/>
                  </a:lnTo>
                  <a:lnTo>
                    <a:pt x="134" y="28"/>
                  </a:lnTo>
                  <a:lnTo>
                    <a:pt x="134" y="2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5" name="Freeform 361"/>
            <p:cNvSpPr>
              <a:spLocks/>
            </p:cNvSpPr>
            <p:nvPr/>
          </p:nvSpPr>
          <p:spPr bwMode="auto">
            <a:xfrm>
              <a:off x="3154" y="3372"/>
              <a:ext cx="502" cy="154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33" y="27"/>
                </a:cxn>
                <a:cxn ang="0">
                  <a:pos x="72" y="45"/>
                </a:cxn>
                <a:cxn ang="0">
                  <a:pos x="97" y="47"/>
                </a:cxn>
                <a:cxn ang="0">
                  <a:pos x="115" y="19"/>
                </a:cxn>
                <a:cxn ang="0">
                  <a:pos x="130" y="4"/>
                </a:cxn>
                <a:cxn ang="0">
                  <a:pos x="150" y="5"/>
                </a:cxn>
                <a:cxn ang="0">
                  <a:pos x="168" y="39"/>
                </a:cxn>
                <a:cxn ang="0">
                  <a:pos x="197" y="28"/>
                </a:cxn>
                <a:cxn ang="0">
                  <a:pos x="230" y="42"/>
                </a:cxn>
                <a:cxn ang="0">
                  <a:pos x="246" y="54"/>
                </a:cxn>
                <a:cxn ang="0">
                  <a:pos x="259" y="36"/>
                </a:cxn>
                <a:cxn ang="0">
                  <a:pos x="285" y="22"/>
                </a:cxn>
                <a:cxn ang="0">
                  <a:pos x="334" y="38"/>
                </a:cxn>
                <a:cxn ang="0">
                  <a:pos x="364" y="61"/>
                </a:cxn>
                <a:cxn ang="0">
                  <a:pos x="383" y="56"/>
                </a:cxn>
                <a:cxn ang="0">
                  <a:pos x="405" y="36"/>
                </a:cxn>
                <a:cxn ang="0">
                  <a:pos x="431" y="31"/>
                </a:cxn>
                <a:cxn ang="0">
                  <a:pos x="473" y="66"/>
                </a:cxn>
                <a:cxn ang="0">
                  <a:pos x="485" y="101"/>
                </a:cxn>
                <a:cxn ang="0">
                  <a:pos x="501" y="127"/>
                </a:cxn>
                <a:cxn ang="0">
                  <a:pos x="482" y="133"/>
                </a:cxn>
                <a:cxn ang="0">
                  <a:pos x="430" y="114"/>
                </a:cxn>
                <a:cxn ang="0">
                  <a:pos x="415" y="129"/>
                </a:cxn>
                <a:cxn ang="0">
                  <a:pos x="396" y="138"/>
                </a:cxn>
                <a:cxn ang="0">
                  <a:pos x="352" y="124"/>
                </a:cxn>
                <a:cxn ang="0">
                  <a:pos x="326" y="109"/>
                </a:cxn>
                <a:cxn ang="0">
                  <a:pos x="313" y="127"/>
                </a:cxn>
                <a:cxn ang="0">
                  <a:pos x="296" y="145"/>
                </a:cxn>
                <a:cxn ang="0">
                  <a:pos x="277" y="136"/>
                </a:cxn>
                <a:cxn ang="0">
                  <a:pos x="265" y="119"/>
                </a:cxn>
                <a:cxn ang="0">
                  <a:pos x="241" y="120"/>
                </a:cxn>
                <a:cxn ang="0">
                  <a:pos x="223" y="139"/>
                </a:cxn>
                <a:cxn ang="0">
                  <a:pos x="200" y="154"/>
                </a:cxn>
                <a:cxn ang="0">
                  <a:pos x="165" y="135"/>
                </a:cxn>
                <a:cxn ang="0">
                  <a:pos x="137" y="106"/>
                </a:cxn>
                <a:cxn ang="0">
                  <a:pos x="90" y="125"/>
                </a:cxn>
                <a:cxn ang="0">
                  <a:pos x="71" y="116"/>
                </a:cxn>
                <a:cxn ang="0">
                  <a:pos x="52" y="88"/>
                </a:cxn>
                <a:cxn ang="0">
                  <a:pos x="28" y="104"/>
                </a:cxn>
                <a:cxn ang="0">
                  <a:pos x="9" y="108"/>
                </a:cxn>
                <a:cxn ang="0">
                  <a:pos x="4" y="92"/>
                </a:cxn>
                <a:cxn ang="0">
                  <a:pos x="21" y="61"/>
                </a:cxn>
                <a:cxn ang="0">
                  <a:pos x="5" y="48"/>
                </a:cxn>
              </a:cxnLst>
              <a:rect l="0" t="0" r="r" b="b"/>
              <a:pathLst>
                <a:path w="502" h="154">
                  <a:moveTo>
                    <a:pt x="5" y="48"/>
                  </a:moveTo>
                  <a:lnTo>
                    <a:pt x="0" y="34"/>
                  </a:lnTo>
                  <a:lnTo>
                    <a:pt x="1" y="25"/>
                  </a:lnTo>
                  <a:lnTo>
                    <a:pt x="4" y="22"/>
                  </a:lnTo>
                  <a:lnTo>
                    <a:pt x="11" y="22"/>
                  </a:lnTo>
                  <a:lnTo>
                    <a:pt x="33" y="27"/>
                  </a:lnTo>
                  <a:lnTo>
                    <a:pt x="46" y="33"/>
                  </a:lnTo>
                  <a:lnTo>
                    <a:pt x="60" y="39"/>
                  </a:lnTo>
                  <a:lnTo>
                    <a:pt x="72" y="45"/>
                  </a:lnTo>
                  <a:lnTo>
                    <a:pt x="83" y="49"/>
                  </a:lnTo>
                  <a:lnTo>
                    <a:pt x="92" y="54"/>
                  </a:lnTo>
                  <a:lnTo>
                    <a:pt x="97" y="47"/>
                  </a:lnTo>
                  <a:lnTo>
                    <a:pt x="108" y="28"/>
                  </a:lnTo>
                  <a:lnTo>
                    <a:pt x="111" y="24"/>
                  </a:lnTo>
                  <a:lnTo>
                    <a:pt x="115" y="19"/>
                  </a:lnTo>
                  <a:lnTo>
                    <a:pt x="119" y="14"/>
                  </a:lnTo>
                  <a:lnTo>
                    <a:pt x="122" y="9"/>
                  </a:lnTo>
                  <a:lnTo>
                    <a:pt x="130" y="4"/>
                  </a:lnTo>
                  <a:lnTo>
                    <a:pt x="137" y="0"/>
                  </a:lnTo>
                  <a:lnTo>
                    <a:pt x="144" y="1"/>
                  </a:lnTo>
                  <a:lnTo>
                    <a:pt x="150" y="5"/>
                  </a:lnTo>
                  <a:lnTo>
                    <a:pt x="159" y="20"/>
                  </a:lnTo>
                  <a:lnTo>
                    <a:pt x="166" y="41"/>
                  </a:lnTo>
                  <a:lnTo>
                    <a:pt x="168" y="39"/>
                  </a:lnTo>
                  <a:lnTo>
                    <a:pt x="174" y="34"/>
                  </a:lnTo>
                  <a:lnTo>
                    <a:pt x="184" y="29"/>
                  </a:lnTo>
                  <a:lnTo>
                    <a:pt x="197" y="28"/>
                  </a:lnTo>
                  <a:lnTo>
                    <a:pt x="214" y="34"/>
                  </a:lnTo>
                  <a:lnTo>
                    <a:pt x="222" y="38"/>
                  </a:lnTo>
                  <a:lnTo>
                    <a:pt x="230" y="42"/>
                  </a:lnTo>
                  <a:lnTo>
                    <a:pt x="236" y="47"/>
                  </a:lnTo>
                  <a:lnTo>
                    <a:pt x="242" y="51"/>
                  </a:lnTo>
                  <a:lnTo>
                    <a:pt x="246" y="54"/>
                  </a:lnTo>
                  <a:lnTo>
                    <a:pt x="250" y="49"/>
                  </a:lnTo>
                  <a:lnTo>
                    <a:pt x="254" y="44"/>
                  </a:lnTo>
                  <a:lnTo>
                    <a:pt x="259" y="36"/>
                  </a:lnTo>
                  <a:lnTo>
                    <a:pt x="267" y="31"/>
                  </a:lnTo>
                  <a:lnTo>
                    <a:pt x="275" y="26"/>
                  </a:lnTo>
                  <a:lnTo>
                    <a:pt x="285" y="22"/>
                  </a:lnTo>
                  <a:lnTo>
                    <a:pt x="296" y="22"/>
                  </a:lnTo>
                  <a:lnTo>
                    <a:pt x="321" y="31"/>
                  </a:lnTo>
                  <a:lnTo>
                    <a:pt x="334" y="38"/>
                  </a:lnTo>
                  <a:lnTo>
                    <a:pt x="345" y="46"/>
                  </a:lnTo>
                  <a:lnTo>
                    <a:pt x="355" y="54"/>
                  </a:lnTo>
                  <a:lnTo>
                    <a:pt x="364" y="61"/>
                  </a:lnTo>
                  <a:lnTo>
                    <a:pt x="371" y="68"/>
                  </a:lnTo>
                  <a:lnTo>
                    <a:pt x="376" y="62"/>
                  </a:lnTo>
                  <a:lnTo>
                    <a:pt x="383" y="56"/>
                  </a:lnTo>
                  <a:lnTo>
                    <a:pt x="389" y="49"/>
                  </a:lnTo>
                  <a:lnTo>
                    <a:pt x="397" y="42"/>
                  </a:lnTo>
                  <a:lnTo>
                    <a:pt x="405" y="36"/>
                  </a:lnTo>
                  <a:lnTo>
                    <a:pt x="413" y="31"/>
                  </a:lnTo>
                  <a:lnTo>
                    <a:pt x="420" y="28"/>
                  </a:lnTo>
                  <a:lnTo>
                    <a:pt x="431" y="31"/>
                  </a:lnTo>
                  <a:lnTo>
                    <a:pt x="438" y="39"/>
                  </a:lnTo>
                  <a:lnTo>
                    <a:pt x="443" y="53"/>
                  </a:lnTo>
                  <a:lnTo>
                    <a:pt x="473" y="66"/>
                  </a:lnTo>
                  <a:lnTo>
                    <a:pt x="478" y="86"/>
                  </a:lnTo>
                  <a:lnTo>
                    <a:pt x="477" y="99"/>
                  </a:lnTo>
                  <a:lnTo>
                    <a:pt x="485" y="101"/>
                  </a:lnTo>
                  <a:lnTo>
                    <a:pt x="499" y="112"/>
                  </a:lnTo>
                  <a:lnTo>
                    <a:pt x="502" y="119"/>
                  </a:lnTo>
                  <a:lnTo>
                    <a:pt x="501" y="127"/>
                  </a:lnTo>
                  <a:lnTo>
                    <a:pt x="498" y="129"/>
                  </a:lnTo>
                  <a:lnTo>
                    <a:pt x="494" y="132"/>
                  </a:lnTo>
                  <a:lnTo>
                    <a:pt x="482" y="133"/>
                  </a:lnTo>
                  <a:lnTo>
                    <a:pt x="465" y="128"/>
                  </a:lnTo>
                  <a:lnTo>
                    <a:pt x="446" y="121"/>
                  </a:lnTo>
                  <a:lnTo>
                    <a:pt x="430" y="114"/>
                  </a:lnTo>
                  <a:lnTo>
                    <a:pt x="424" y="112"/>
                  </a:lnTo>
                  <a:lnTo>
                    <a:pt x="419" y="125"/>
                  </a:lnTo>
                  <a:lnTo>
                    <a:pt x="415" y="129"/>
                  </a:lnTo>
                  <a:lnTo>
                    <a:pt x="411" y="134"/>
                  </a:lnTo>
                  <a:lnTo>
                    <a:pt x="404" y="136"/>
                  </a:lnTo>
                  <a:lnTo>
                    <a:pt x="396" y="138"/>
                  </a:lnTo>
                  <a:lnTo>
                    <a:pt x="374" y="133"/>
                  </a:lnTo>
                  <a:lnTo>
                    <a:pt x="363" y="128"/>
                  </a:lnTo>
                  <a:lnTo>
                    <a:pt x="352" y="124"/>
                  </a:lnTo>
                  <a:lnTo>
                    <a:pt x="342" y="118"/>
                  </a:lnTo>
                  <a:lnTo>
                    <a:pt x="334" y="113"/>
                  </a:lnTo>
                  <a:lnTo>
                    <a:pt x="326" y="109"/>
                  </a:lnTo>
                  <a:lnTo>
                    <a:pt x="323" y="115"/>
                  </a:lnTo>
                  <a:lnTo>
                    <a:pt x="318" y="121"/>
                  </a:lnTo>
                  <a:lnTo>
                    <a:pt x="313" y="127"/>
                  </a:lnTo>
                  <a:lnTo>
                    <a:pt x="307" y="134"/>
                  </a:lnTo>
                  <a:lnTo>
                    <a:pt x="301" y="140"/>
                  </a:lnTo>
                  <a:lnTo>
                    <a:pt x="296" y="145"/>
                  </a:lnTo>
                  <a:lnTo>
                    <a:pt x="290" y="146"/>
                  </a:lnTo>
                  <a:lnTo>
                    <a:pt x="281" y="141"/>
                  </a:lnTo>
                  <a:lnTo>
                    <a:pt x="277" y="136"/>
                  </a:lnTo>
                  <a:lnTo>
                    <a:pt x="273" y="129"/>
                  </a:lnTo>
                  <a:lnTo>
                    <a:pt x="269" y="124"/>
                  </a:lnTo>
                  <a:lnTo>
                    <a:pt x="265" y="119"/>
                  </a:lnTo>
                  <a:lnTo>
                    <a:pt x="259" y="115"/>
                  </a:lnTo>
                  <a:lnTo>
                    <a:pt x="254" y="113"/>
                  </a:lnTo>
                  <a:lnTo>
                    <a:pt x="241" y="120"/>
                  </a:lnTo>
                  <a:lnTo>
                    <a:pt x="235" y="126"/>
                  </a:lnTo>
                  <a:lnTo>
                    <a:pt x="229" y="133"/>
                  </a:lnTo>
                  <a:lnTo>
                    <a:pt x="223" y="139"/>
                  </a:lnTo>
                  <a:lnTo>
                    <a:pt x="219" y="145"/>
                  </a:lnTo>
                  <a:lnTo>
                    <a:pt x="215" y="151"/>
                  </a:lnTo>
                  <a:lnTo>
                    <a:pt x="200" y="154"/>
                  </a:lnTo>
                  <a:lnTo>
                    <a:pt x="186" y="154"/>
                  </a:lnTo>
                  <a:lnTo>
                    <a:pt x="173" y="148"/>
                  </a:lnTo>
                  <a:lnTo>
                    <a:pt x="165" y="135"/>
                  </a:lnTo>
                  <a:lnTo>
                    <a:pt x="159" y="120"/>
                  </a:lnTo>
                  <a:lnTo>
                    <a:pt x="156" y="100"/>
                  </a:lnTo>
                  <a:lnTo>
                    <a:pt x="137" y="106"/>
                  </a:lnTo>
                  <a:lnTo>
                    <a:pt x="120" y="112"/>
                  </a:lnTo>
                  <a:lnTo>
                    <a:pt x="104" y="118"/>
                  </a:lnTo>
                  <a:lnTo>
                    <a:pt x="90" y="125"/>
                  </a:lnTo>
                  <a:lnTo>
                    <a:pt x="81" y="132"/>
                  </a:lnTo>
                  <a:lnTo>
                    <a:pt x="73" y="138"/>
                  </a:lnTo>
                  <a:lnTo>
                    <a:pt x="71" y="116"/>
                  </a:lnTo>
                  <a:lnTo>
                    <a:pt x="68" y="100"/>
                  </a:lnTo>
                  <a:lnTo>
                    <a:pt x="62" y="89"/>
                  </a:lnTo>
                  <a:lnTo>
                    <a:pt x="52" y="88"/>
                  </a:lnTo>
                  <a:lnTo>
                    <a:pt x="40" y="95"/>
                  </a:lnTo>
                  <a:lnTo>
                    <a:pt x="34" y="99"/>
                  </a:lnTo>
                  <a:lnTo>
                    <a:pt x="28" y="104"/>
                  </a:lnTo>
                  <a:lnTo>
                    <a:pt x="22" y="107"/>
                  </a:lnTo>
                  <a:lnTo>
                    <a:pt x="16" y="109"/>
                  </a:lnTo>
                  <a:lnTo>
                    <a:pt x="9" y="108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4" y="92"/>
                  </a:lnTo>
                  <a:lnTo>
                    <a:pt x="7" y="88"/>
                  </a:lnTo>
                  <a:lnTo>
                    <a:pt x="10" y="84"/>
                  </a:lnTo>
                  <a:lnTo>
                    <a:pt x="21" y="61"/>
                  </a:lnTo>
                  <a:lnTo>
                    <a:pt x="19" y="54"/>
                  </a:lnTo>
                  <a:lnTo>
                    <a:pt x="13" y="51"/>
                  </a:lnTo>
                  <a:lnTo>
                    <a:pt x="5" y="48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D1D1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6" name="Freeform 362"/>
            <p:cNvSpPr>
              <a:spLocks/>
            </p:cNvSpPr>
            <p:nvPr/>
          </p:nvSpPr>
          <p:spPr bwMode="auto">
            <a:xfrm>
              <a:off x="2930" y="1160"/>
              <a:ext cx="109" cy="1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24"/>
                </a:cxn>
                <a:cxn ang="0">
                  <a:pos x="78" y="28"/>
                </a:cxn>
                <a:cxn ang="0">
                  <a:pos x="82" y="34"/>
                </a:cxn>
                <a:cxn ang="0">
                  <a:pos x="90" y="47"/>
                </a:cxn>
                <a:cxn ang="0">
                  <a:pos x="101" y="73"/>
                </a:cxn>
                <a:cxn ang="0">
                  <a:pos x="109" y="104"/>
                </a:cxn>
                <a:cxn ang="0">
                  <a:pos x="107" y="101"/>
                </a:cxn>
                <a:cxn ang="0">
                  <a:pos x="102" y="98"/>
                </a:cxn>
                <a:cxn ang="0">
                  <a:pos x="91" y="97"/>
                </a:cxn>
                <a:cxn ang="0">
                  <a:pos x="75" y="104"/>
                </a:cxn>
                <a:cxn ang="0">
                  <a:pos x="64" y="111"/>
                </a:cxn>
                <a:cxn ang="0">
                  <a:pos x="59" y="115"/>
                </a:cxn>
                <a:cxn ang="0">
                  <a:pos x="52" y="121"/>
                </a:cxn>
                <a:cxn ang="0">
                  <a:pos x="46" y="126"/>
                </a:cxn>
                <a:cxn ang="0">
                  <a:pos x="40" y="132"/>
                </a:cxn>
                <a:cxn ang="0">
                  <a:pos x="34" y="138"/>
                </a:cxn>
                <a:cxn ang="0">
                  <a:pos x="29" y="143"/>
                </a:cxn>
                <a:cxn ang="0">
                  <a:pos x="24" y="148"/>
                </a:cxn>
                <a:cxn ang="0">
                  <a:pos x="19" y="153"/>
                </a:cxn>
                <a:cxn ang="0">
                  <a:pos x="15" y="158"/>
                </a:cxn>
                <a:cxn ang="0">
                  <a:pos x="11" y="163"/>
                </a:cxn>
                <a:cxn ang="0">
                  <a:pos x="6" y="168"/>
                </a:cxn>
                <a:cxn ang="0">
                  <a:pos x="4" y="170"/>
                </a:cxn>
                <a:cxn ang="0">
                  <a:pos x="7" y="163"/>
                </a:cxn>
                <a:cxn ang="0">
                  <a:pos x="14" y="144"/>
                </a:cxn>
                <a:cxn ang="0">
                  <a:pos x="24" y="85"/>
                </a:cxn>
                <a:cxn ang="0">
                  <a:pos x="22" y="68"/>
                </a:cxn>
                <a:cxn ang="0">
                  <a:pos x="19" y="53"/>
                </a:cxn>
                <a:cxn ang="0">
                  <a:pos x="16" y="39"/>
                </a:cxn>
                <a:cxn ang="0">
                  <a:pos x="11" y="26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9" h="170">
                  <a:moveTo>
                    <a:pt x="0" y="0"/>
                  </a:moveTo>
                  <a:lnTo>
                    <a:pt x="73" y="24"/>
                  </a:lnTo>
                  <a:lnTo>
                    <a:pt x="78" y="28"/>
                  </a:lnTo>
                  <a:lnTo>
                    <a:pt x="82" y="34"/>
                  </a:lnTo>
                  <a:lnTo>
                    <a:pt x="90" y="47"/>
                  </a:lnTo>
                  <a:lnTo>
                    <a:pt x="101" y="73"/>
                  </a:lnTo>
                  <a:lnTo>
                    <a:pt x="109" y="104"/>
                  </a:lnTo>
                  <a:lnTo>
                    <a:pt x="107" y="101"/>
                  </a:lnTo>
                  <a:lnTo>
                    <a:pt x="102" y="98"/>
                  </a:lnTo>
                  <a:lnTo>
                    <a:pt x="91" y="97"/>
                  </a:lnTo>
                  <a:lnTo>
                    <a:pt x="75" y="104"/>
                  </a:lnTo>
                  <a:lnTo>
                    <a:pt x="64" y="111"/>
                  </a:lnTo>
                  <a:lnTo>
                    <a:pt x="59" y="115"/>
                  </a:lnTo>
                  <a:lnTo>
                    <a:pt x="52" y="121"/>
                  </a:lnTo>
                  <a:lnTo>
                    <a:pt x="46" y="126"/>
                  </a:lnTo>
                  <a:lnTo>
                    <a:pt x="40" y="132"/>
                  </a:lnTo>
                  <a:lnTo>
                    <a:pt x="34" y="138"/>
                  </a:lnTo>
                  <a:lnTo>
                    <a:pt x="29" y="143"/>
                  </a:lnTo>
                  <a:lnTo>
                    <a:pt x="24" y="148"/>
                  </a:lnTo>
                  <a:lnTo>
                    <a:pt x="19" y="153"/>
                  </a:lnTo>
                  <a:lnTo>
                    <a:pt x="15" y="158"/>
                  </a:lnTo>
                  <a:lnTo>
                    <a:pt x="11" y="163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7" y="163"/>
                  </a:lnTo>
                  <a:lnTo>
                    <a:pt x="14" y="144"/>
                  </a:lnTo>
                  <a:lnTo>
                    <a:pt x="24" y="85"/>
                  </a:lnTo>
                  <a:lnTo>
                    <a:pt x="22" y="68"/>
                  </a:lnTo>
                  <a:lnTo>
                    <a:pt x="19" y="53"/>
                  </a:lnTo>
                  <a:lnTo>
                    <a:pt x="16" y="39"/>
                  </a:lnTo>
                  <a:lnTo>
                    <a:pt x="11" y="26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7" name="Freeform 363"/>
            <p:cNvSpPr>
              <a:spLocks/>
            </p:cNvSpPr>
            <p:nvPr/>
          </p:nvSpPr>
          <p:spPr bwMode="auto">
            <a:xfrm>
              <a:off x="3094" y="1350"/>
              <a:ext cx="186" cy="1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3"/>
                </a:cxn>
                <a:cxn ang="0">
                  <a:pos x="15" y="10"/>
                </a:cxn>
                <a:cxn ang="0">
                  <a:pos x="20" y="15"/>
                </a:cxn>
                <a:cxn ang="0">
                  <a:pos x="25" y="21"/>
                </a:cxn>
                <a:cxn ang="0">
                  <a:pos x="31" y="27"/>
                </a:cxn>
                <a:cxn ang="0">
                  <a:pos x="37" y="34"/>
                </a:cxn>
                <a:cxn ang="0">
                  <a:pos x="44" y="41"/>
                </a:cxn>
                <a:cxn ang="0">
                  <a:pos x="51" y="48"/>
                </a:cxn>
                <a:cxn ang="0">
                  <a:pos x="59" y="55"/>
                </a:cxn>
                <a:cxn ang="0">
                  <a:pos x="67" y="61"/>
                </a:cxn>
                <a:cxn ang="0">
                  <a:pos x="75" y="68"/>
                </a:cxn>
                <a:cxn ang="0">
                  <a:pos x="84" y="74"/>
                </a:cxn>
                <a:cxn ang="0">
                  <a:pos x="92" y="80"/>
                </a:cxn>
                <a:cxn ang="0">
                  <a:pos x="100" y="84"/>
                </a:cxn>
                <a:cxn ang="0">
                  <a:pos x="109" y="88"/>
                </a:cxn>
                <a:cxn ang="0">
                  <a:pos x="117" y="91"/>
                </a:cxn>
                <a:cxn ang="0">
                  <a:pos x="132" y="95"/>
                </a:cxn>
                <a:cxn ang="0">
                  <a:pos x="160" y="97"/>
                </a:cxn>
                <a:cxn ang="0">
                  <a:pos x="186" y="93"/>
                </a:cxn>
                <a:cxn ang="0">
                  <a:pos x="184" y="96"/>
                </a:cxn>
                <a:cxn ang="0">
                  <a:pos x="181" y="101"/>
                </a:cxn>
                <a:cxn ang="0">
                  <a:pos x="176" y="107"/>
                </a:cxn>
                <a:cxn ang="0">
                  <a:pos x="169" y="111"/>
                </a:cxn>
                <a:cxn ang="0">
                  <a:pos x="160" y="117"/>
                </a:cxn>
                <a:cxn ang="0">
                  <a:pos x="148" y="121"/>
                </a:cxn>
                <a:cxn ang="0">
                  <a:pos x="131" y="123"/>
                </a:cxn>
                <a:cxn ang="0">
                  <a:pos x="92" y="122"/>
                </a:cxn>
                <a:cxn ang="0">
                  <a:pos x="49" y="115"/>
                </a:cxn>
                <a:cxn ang="0">
                  <a:pos x="14" y="109"/>
                </a:cxn>
                <a:cxn ang="0">
                  <a:pos x="0" y="105"/>
                </a:cxn>
                <a:cxn ang="0">
                  <a:pos x="4" y="83"/>
                </a:cxn>
                <a:cxn ang="0">
                  <a:pos x="9" y="41"/>
                </a:cxn>
                <a:cxn ang="0">
                  <a:pos x="9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6" h="123">
                  <a:moveTo>
                    <a:pt x="7" y="0"/>
                  </a:moveTo>
                  <a:lnTo>
                    <a:pt x="9" y="3"/>
                  </a:lnTo>
                  <a:lnTo>
                    <a:pt x="15" y="10"/>
                  </a:lnTo>
                  <a:lnTo>
                    <a:pt x="20" y="15"/>
                  </a:lnTo>
                  <a:lnTo>
                    <a:pt x="25" y="21"/>
                  </a:lnTo>
                  <a:lnTo>
                    <a:pt x="31" y="27"/>
                  </a:lnTo>
                  <a:lnTo>
                    <a:pt x="37" y="34"/>
                  </a:lnTo>
                  <a:lnTo>
                    <a:pt x="44" y="41"/>
                  </a:lnTo>
                  <a:lnTo>
                    <a:pt x="51" y="48"/>
                  </a:lnTo>
                  <a:lnTo>
                    <a:pt x="59" y="55"/>
                  </a:lnTo>
                  <a:lnTo>
                    <a:pt x="67" y="61"/>
                  </a:lnTo>
                  <a:lnTo>
                    <a:pt x="75" y="68"/>
                  </a:lnTo>
                  <a:lnTo>
                    <a:pt x="84" y="74"/>
                  </a:lnTo>
                  <a:lnTo>
                    <a:pt x="92" y="80"/>
                  </a:lnTo>
                  <a:lnTo>
                    <a:pt x="100" y="84"/>
                  </a:lnTo>
                  <a:lnTo>
                    <a:pt x="109" y="88"/>
                  </a:lnTo>
                  <a:lnTo>
                    <a:pt x="117" y="91"/>
                  </a:lnTo>
                  <a:lnTo>
                    <a:pt x="132" y="95"/>
                  </a:lnTo>
                  <a:lnTo>
                    <a:pt x="160" y="97"/>
                  </a:lnTo>
                  <a:lnTo>
                    <a:pt x="186" y="93"/>
                  </a:lnTo>
                  <a:lnTo>
                    <a:pt x="184" y="96"/>
                  </a:lnTo>
                  <a:lnTo>
                    <a:pt x="181" y="101"/>
                  </a:lnTo>
                  <a:lnTo>
                    <a:pt x="176" y="107"/>
                  </a:lnTo>
                  <a:lnTo>
                    <a:pt x="169" y="111"/>
                  </a:lnTo>
                  <a:lnTo>
                    <a:pt x="160" y="117"/>
                  </a:lnTo>
                  <a:lnTo>
                    <a:pt x="148" y="121"/>
                  </a:lnTo>
                  <a:lnTo>
                    <a:pt x="131" y="123"/>
                  </a:lnTo>
                  <a:lnTo>
                    <a:pt x="92" y="122"/>
                  </a:lnTo>
                  <a:lnTo>
                    <a:pt x="49" y="115"/>
                  </a:lnTo>
                  <a:lnTo>
                    <a:pt x="14" y="109"/>
                  </a:lnTo>
                  <a:lnTo>
                    <a:pt x="0" y="105"/>
                  </a:lnTo>
                  <a:lnTo>
                    <a:pt x="4" y="83"/>
                  </a:lnTo>
                  <a:lnTo>
                    <a:pt x="9" y="41"/>
                  </a:lnTo>
                  <a:lnTo>
                    <a:pt x="9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88" name="Freeform 364"/>
            <p:cNvSpPr>
              <a:spLocks/>
            </p:cNvSpPr>
            <p:nvPr/>
          </p:nvSpPr>
          <p:spPr bwMode="auto">
            <a:xfrm>
              <a:off x="2937" y="1325"/>
              <a:ext cx="154" cy="7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3" y="54"/>
                </a:cxn>
                <a:cxn ang="0">
                  <a:pos x="44" y="50"/>
                </a:cxn>
                <a:cxn ang="0">
                  <a:pos x="83" y="47"/>
                </a:cxn>
                <a:cxn ang="0">
                  <a:pos x="118" y="47"/>
                </a:cxn>
                <a:cxn ang="0">
                  <a:pos x="140" y="54"/>
                </a:cxn>
                <a:cxn ang="0">
                  <a:pos x="150" y="65"/>
                </a:cxn>
                <a:cxn ang="0">
                  <a:pos x="152" y="79"/>
                </a:cxn>
                <a:cxn ang="0">
                  <a:pos x="154" y="29"/>
                </a:cxn>
                <a:cxn ang="0">
                  <a:pos x="151" y="23"/>
                </a:cxn>
                <a:cxn ang="0">
                  <a:pos x="148" y="18"/>
                </a:cxn>
                <a:cxn ang="0">
                  <a:pos x="142" y="10"/>
                </a:cxn>
                <a:cxn ang="0">
                  <a:pos x="135" y="5"/>
                </a:cxn>
                <a:cxn ang="0">
                  <a:pos x="126" y="0"/>
                </a:cxn>
                <a:cxn ang="0">
                  <a:pos x="101" y="1"/>
                </a:cxn>
                <a:cxn ang="0">
                  <a:pos x="86" y="8"/>
                </a:cxn>
                <a:cxn ang="0">
                  <a:pos x="69" y="15"/>
                </a:cxn>
                <a:cxn ang="0">
                  <a:pos x="61" y="20"/>
                </a:cxn>
                <a:cxn ang="0">
                  <a:pos x="53" y="25"/>
                </a:cxn>
                <a:cxn ang="0">
                  <a:pos x="44" y="29"/>
                </a:cxn>
                <a:cxn ang="0">
                  <a:pos x="36" y="33"/>
                </a:cxn>
                <a:cxn ang="0">
                  <a:pos x="29" y="38"/>
                </a:cxn>
                <a:cxn ang="0">
                  <a:pos x="22" y="42"/>
                </a:cxn>
                <a:cxn ang="0">
                  <a:pos x="11" y="49"/>
                </a:cxn>
                <a:cxn ang="0">
                  <a:pos x="0" y="56"/>
                </a:cxn>
                <a:cxn ang="0">
                  <a:pos x="0" y="56"/>
                </a:cxn>
              </a:cxnLst>
              <a:rect l="0" t="0" r="r" b="b"/>
              <a:pathLst>
                <a:path w="154" h="79">
                  <a:moveTo>
                    <a:pt x="0" y="56"/>
                  </a:moveTo>
                  <a:lnTo>
                    <a:pt x="13" y="54"/>
                  </a:lnTo>
                  <a:lnTo>
                    <a:pt x="44" y="50"/>
                  </a:lnTo>
                  <a:lnTo>
                    <a:pt x="83" y="47"/>
                  </a:lnTo>
                  <a:lnTo>
                    <a:pt x="118" y="47"/>
                  </a:lnTo>
                  <a:lnTo>
                    <a:pt x="140" y="54"/>
                  </a:lnTo>
                  <a:lnTo>
                    <a:pt x="150" y="65"/>
                  </a:lnTo>
                  <a:lnTo>
                    <a:pt x="152" y="79"/>
                  </a:lnTo>
                  <a:lnTo>
                    <a:pt x="154" y="29"/>
                  </a:lnTo>
                  <a:lnTo>
                    <a:pt x="151" y="23"/>
                  </a:lnTo>
                  <a:lnTo>
                    <a:pt x="148" y="18"/>
                  </a:lnTo>
                  <a:lnTo>
                    <a:pt x="142" y="10"/>
                  </a:lnTo>
                  <a:lnTo>
                    <a:pt x="135" y="5"/>
                  </a:lnTo>
                  <a:lnTo>
                    <a:pt x="126" y="0"/>
                  </a:lnTo>
                  <a:lnTo>
                    <a:pt x="101" y="1"/>
                  </a:lnTo>
                  <a:lnTo>
                    <a:pt x="86" y="8"/>
                  </a:lnTo>
                  <a:lnTo>
                    <a:pt x="69" y="15"/>
                  </a:lnTo>
                  <a:lnTo>
                    <a:pt x="61" y="20"/>
                  </a:lnTo>
                  <a:lnTo>
                    <a:pt x="53" y="25"/>
                  </a:lnTo>
                  <a:lnTo>
                    <a:pt x="44" y="29"/>
                  </a:lnTo>
                  <a:lnTo>
                    <a:pt x="36" y="33"/>
                  </a:lnTo>
                  <a:lnTo>
                    <a:pt x="29" y="38"/>
                  </a:lnTo>
                  <a:lnTo>
                    <a:pt x="22" y="42"/>
                  </a:lnTo>
                  <a:lnTo>
                    <a:pt x="11" y="49"/>
                  </a:lnTo>
                  <a:lnTo>
                    <a:pt x="0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D99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theme/theme1.xml><?xml version="1.0" encoding="utf-8"?>
<a:theme xmlns:a="http://schemas.openxmlformats.org/drawingml/2006/main" name="Back-to-school presentation">
  <a:themeElements>
    <a:clrScheme name="Back to 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 to 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 to 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 to 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 to 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presentation</Template>
  <TotalTime>31</TotalTime>
  <Words>148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Back-to-school presentation</vt:lpstr>
      <vt:lpstr>Crayons</vt:lpstr>
      <vt:lpstr>Routing</vt:lpstr>
      <vt:lpstr>Intro</vt:lpstr>
      <vt:lpstr>To route, a router needs to know</vt:lpstr>
      <vt:lpstr>Router Types</vt:lpstr>
      <vt:lpstr>Types or Classes of Routing Protocols</vt:lpstr>
      <vt:lpstr>Thank You 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Ms. Decker’s Third- Grade Class</dc:title>
  <dc:creator>F M Javed Mehedi Shamrat</dc:creator>
  <cp:lastModifiedBy>F M Javed Mehedi Shamrat</cp:lastModifiedBy>
  <cp:revision>4</cp:revision>
  <dcterms:created xsi:type="dcterms:W3CDTF">2018-08-30T06:34:07Z</dcterms:created>
  <dcterms:modified xsi:type="dcterms:W3CDTF">2018-08-30T07:45:15Z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