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58" r:id="rId12"/>
    <p:sldId id="271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6B6"/>
    <a:srgbClr val="CC0099"/>
    <a:srgbClr val="FFFF66"/>
    <a:srgbClr val="CCCC00"/>
    <a:srgbClr val="5EEC3C"/>
    <a:srgbClr val="FFCC66"/>
    <a:srgbClr val="007033"/>
    <a:srgbClr val="99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08" autoAdjust="0"/>
  </p:normalViewPr>
  <p:slideViewPr>
    <p:cSldViewPr>
      <p:cViewPr varScale="1">
        <p:scale>
          <a:sx n="92" d="100"/>
          <a:sy n="92" d="100"/>
        </p:scale>
        <p:origin x="756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D1955-3794-46D5-A564-B46431CFDE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09950"/>
            <a:ext cx="8551479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CC0099"/>
                </a:solidFill>
                <a:latin typeface="Candara" pitchFamily="34" charset="0"/>
              </a:rPr>
              <a:t>Programming and Algorithm</a:t>
            </a:r>
            <a:endParaRPr lang="en-US" sz="4400" dirty="0">
              <a:solidFill>
                <a:srgbClr val="CC0099"/>
              </a:solidFill>
              <a:latin typeface="Candara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260" y="4019550"/>
            <a:ext cx="877154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Lab </a:t>
            </a:r>
            <a:r>
              <a:rPr lang="en-US" sz="3600" b="1" dirty="0" smtClean="0"/>
              <a:t>Class 1</a:t>
            </a:r>
            <a:r>
              <a:rPr lang="en-US" sz="3600" b="1" dirty="0" smtClean="0"/>
              <a:t>: Basic Programming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Robot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5123" name="Picture 3" descr="D:\%%% Dipto Lecture WOrk\Programming And Algorithm\Images\colorful-robot-dec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428750"/>
            <a:ext cx="2971800" cy="2971800"/>
          </a:xfrm>
          <a:prstGeom prst="rect">
            <a:avLst/>
          </a:prstGeom>
          <a:noFill/>
        </p:spPr>
      </p:pic>
      <p:pic>
        <p:nvPicPr>
          <p:cNvPr id="5124" name="Picture 4" descr="D:\%%% Dipto Lecture WOrk\Programming And Algorithm\Images\Cartoon_Robo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219200"/>
            <a:ext cx="2632100" cy="310515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3345" y="686291"/>
            <a:ext cx="8246071" cy="61082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effectLst/>
              </a:rPr>
              <a:t>Variable</a:t>
            </a:r>
            <a:endParaRPr lang="en-US" sz="6000" b="1" dirty="0">
              <a:solidFill>
                <a:srgbClr val="FFFF00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733550"/>
            <a:ext cx="4040188" cy="479822"/>
          </a:xfrm>
        </p:spPr>
        <p:txBody>
          <a:bodyPr>
            <a:noAutofit/>
          </a:bodyPr>
          <a:lstStyle/>
          <a:p>
            <a:r>
              <a:rPr lang="en-US" sz="1800" b="0" dirty="0" smtClean="0">
                <a:solidFill>
                  <a:schemeClr val="tx1"/>
                </a:solidFill>
              </a:rPr>
              <a:t>Variables are containers for storing data values.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Product B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33400" y="2343150"/>
            <a:ext cx="4040188" cy="213787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var x = 5;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var y = 6;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var z = x + y;</a:t>
            </a:r>
          </a:p>
          <a:p>
            <a:pPr algn="l"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        x, y, z  is variable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D:\%%% Dipto Lecture WOrk\Programming And Algorithm\Images\Java Variable Types and Rules for Declaring Variables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949450"/>
            <a:ext cx="40386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5486400" y="3714750"/>
            <a:ext cx="647700" cy="466725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3175">
            <a:solidFill>
              <a:srgbClr val="0000FF"/>
            </a:solidFill>
            <a:round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Arial" pitchFamily="34" charset="0"/>
                <a:cs typeface="Vrinda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7772400" y="4095750"/>
            <a:ext cx="647700" cy="40481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3175">
            <a:solidFill>
              <a:srgbClr val="0000FF"/>
            </a:solidFill>
            <a:round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5562600" y="2419350"/>
            <a:ext cx="647700" cy="404812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 w="3175">
            <a:solidFill>
              <a:srgbClr val="0000FF"/>
            </a:solidFill>
            <a:round/>
            <a:headEnd/>
            <a:tailEnd/>
          </a:ln>
          <a:effectLst>
            <a:outerShdw dist="28398" dir="3806097" algn="ctr" rotWithShape="0">
              <a:srgbClr val="3756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09550"/>
            <a:ext cx="6104234" cy="57264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</a:rPr>
              <a:t>Variable: Data Type</a:t>
            </a:r>
            <a:endParaRPr lang="en-US" sz="4000" dirty="0">
              <a:solidFill>
                <a:srgbClr val="2D16B6"/>
              </a:solidFill>
            </a:endParaRPr>
          </a:p>
        </p:txBody>
      </p:sp>
      <p:pic>
        <p:nvPicPr>
          <p:cNvPr id="7177" name="Picture 9" descr="b1b256ae57186a9564ca7d97ec30adb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590550"/>
            <a:ext cx="4400550" cy="1524000"/>
          </a:xfrm>
          <a:prstGeom prst="rect">
            <a:avLst/>
          </a:prstGeom>
          <a:noFill/>
        </p:spPr>
      </p:pic>
      <p:pic>
        <p:nvPicPr>
          <p:cNvPr id="7173" name="Picture 5" descr="b1b256ae57186a9564ca7d97ec30adb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038350"/>
            <a:ext cx="4400550" cy="1524000"/>
          </a:xfrm>
          <a:prstGeom prst="rect">
            <a:avLst/>
          </a:prstGeom>
          <a:noFill/>
        </p:spPr>
      </p:pic>
      <p:pic>
        <p:nvPicPr>
          <p:cNvPr id="7169" name="Picture 9" descr="b1b256ae57186a9564ca7d97ec30adb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486150"/>
            <a:ext cx="4400550" cy="1524000"/>
          </a:xfrm>
          <a:prstGeom prst="rect">
            <a:avLst/>
          </a:prstGeom>
          <a:noFill/>
        </p:spPr>
      </p:pic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758189" y="1136651"/>
            <a:ext cx="2401888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var  marks  =  80;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6372225" y="950913"/>
            <a:ext cx="2381250" cy="793750"/>
          </a:xfrm>
          <a:prstGeom prst="chevron">
            <a:avLst>
              <a:gd name="adj" fmla="val 75000"/>
            </a:avLst>
          </a:prstGeom>
          <a:noFill/>
          <a:ln w="3175">
            <a:solidFill>
              <a:srgbClr val="C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043738" y="1106488"/>
            <a:ext cx="1266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Integer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740150" y="2568865"/>
            <a:ext cx="3492500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var  grade  = 4.50;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6372225" y="2398713"/>
            <a:ext cx="2381250" cy="793750"/>
          </a:xfrm>
          <a:prstGeom prst="chevron">
            <a:avLst>
              <a:gd name="adj" fmla="val 75000"/>
            </a:avLst>
          </a:prstGeom>
          <a:noFill/>
          <a:ln w="3175">
            <a:solidFill>
              <a:srgbClr val="C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043738" y="2630488"/>
            <a:ext cx="1266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Decimal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42579" y="4002088"/>
            <a:ext cx="304006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var  name  =  “Zyan”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6372225" y="3846513"/>
            <a:ext cx="2381250" cy="793750"/>
          </a:xfrm>
          <a:prstGeom prst="chevron">
            <a:avLst>
              <a:gd name="adj" fmla="val 75000"/>
            </a:avLst>
          </a:prstGeom>
          <a:noFill/>
          <a:ln w="3175">
            <a:solidFill>
              <a:srgbClr val="C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3738" y="4154488"/>
            <a:ext cx="12668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Calibri" pitchFamily="34" charset="0"/>
                <a:cs typeface="Vrinda"/>
              </a:rPr>
              <a:t>String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0" y="1981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0" y="502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6695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2D16B6"/>
                </a:solidFill>
                <a:latin typeface="28 Days Later" pitchFamily="34" charset="0"/>
              </a:rPr>
              <a:t>Thank You! </a:t>
            </a:r>
            <a:endParaRPr lang="en-US" sz="7200" dirty="0">
              <a:solidFill>
                <a:srgbClr val="2D16B6"/>
              </a:solidFill>
              <a:latin typeface="28 Days Later" pitchFamily="34" charset="0"/>
            </a:endParaRPr>
          </a:p>
        </p:txBody>
      </p:sp>
      <p:pic>
        <p:nvPicPr>
          <p:cNvPr id="16387" name="Picture 3" descr="D:\%%% Dipto Lecture WOrk\Programming And Algorithm\Images\Elmo_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57350"/>
            <a:ext cx="3912382" cy="2933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65530"/>
            <a:ext cx="8246070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andara" pitchFamily="34" charset="0"/>
              </a:rPr>
              <a:t>Welcome to Basic Programming Class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2051" name="Picture 3" descr="D:\%%% Dipto Lecture WOrk\Programming And Algorithm\Images\water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9973"/>
            <a:ext cx="4876799" cy="3843527"/>
          </a:xfrm>
          <a:prstGeom prst="rect">
            <a:avLst/>
          </a:prstGeom>
          <a:noFill/>
        </p:spPr>
      </p:pic>
      <p:pic>
        <p:nvPicPr>
          <p:cNvPr id="2052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428750"/>
            <a:ext cx="1905000" cy="3505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  What is Programming ?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6104234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Programming means giving instruction to a computer or computing devices.</a:t>
            </a:r>
          </a:p>
          <a:p>
            <a:r>
              <a:rPr lang="en-US" dirty="0" smtClean="0"/>
              <a:t>These instructions are known as Programming code.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8278" y="438150"/>
            <a:ext cx="736322" cy="833228"/>
          </a:xfrm>
          <a:prstGeom prst="rect">
            <a:avLst/>
          </a:prstGeom>
          <a:noFill/>
        </p:spPr>
      </p:pic>
      <p:pic>
        <p:nvPicPr>
          <p:cNvPr id="1028" name="Picture 4" descr="D:\%%% Dipto Lecture WOrk\Programming And Algorithm\Images\calculator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1974056"/>
            <a:ext cx="1752600" cy="257889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Who is Programmer?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4275434" cy="2973935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A person who writes code</a:t>
            </a:r>
          </a:p>
          <a:p>
            <a:pPr>
              <a:buNone/>
            </a:pPr>
            <a:r>
              <a:rPr lang="en-US" dirty="0" smtClean="0"/>
              <a:t> is known as a programmer.</a:t>
            </a:r>
          </a:p>
          <a:p>
            <a:endParaRPr lang="en-US" dirty="0"/>
          </a:p>
        </p:txBody>
      </p:sp>
      <p:pic>
        <p:nvPicPr>
          <p:cNvPr id="4" name="Picture 2" descr="D:\%%% Dipto Lecture WOrk\Programming And Algorithm\Images\cartoon-png-3158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38150"/>
            <a:ext cx="736322" cy="833228"/>
          </a:xfrm>
          <a:prstGeom prst="rect">
            <a:avLst/>
          </a:prstGeom>
          <a:noFill/>
        </p:spPr>
      </p:pic>
      <p:pic>
        <p:nvPicPr>
          <p:cNvPr id="5" name="Picture 3" descr="D:\%%% Dipto Lecture WOrk\Programming And Algorithm\Images\313dfdbd85e2b4115ed7ecbfc311c9f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3559" y="1581150"/>
            <a:ext cx="2674041" cy="3181350"/>
          </a:xfrm>
          <a:prstGeom prst="rect">
            <a:avLst/>
          </a:prstGeom>
          <a:noFill/>
        </p:spPr>
      </p:pic>
      <p:sp>
        <p:nvSpPr>
          <p:cNvPr id="6" name="Cloud Callout 5"/>
          <p:cNvSpPr/>
          <p:nvPr/>
        </p:nvSpPr>
        <p:spPr>
          <a:xfrm>
            <a:off x="6553200" y="742950"/>
            <a:ext cx="2133600" cy="12192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BrookeShappell8" pitchFamily="2" charset="0"/>
              </a:rPr>
              <a:t>Hi! I am a programmer</a:t>
            </a:r>
            <a:endParaRPr lang="en-US" sz="2000" dirty="0">
              <a:solidFill>
                <a:srgbClr val="C00000"/>
              </a:solidFill>
              <a:latin typeface="BrookeShappell8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85750"/>
            <a:ext cx="6934200" cy="720774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2D16B6"/>
                </a:solidFill>
                <a:effectLst/>
              </a:rPr>
              <a:t>What is Programming Language?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language is a vocabulary and set of grammatical rules for giving commands and instruction to a computer</a:t>
            </a:r>
            <a:endParaRPr lang="en-US" dirty="0"/>
          </a:p>
        </p:txBody>
      </p:sp>
      <p:pic>
        <p:nvPicPr>
          <p:cNvPr id="7" name="Picture 4" descr="D:\%%% Dipto Lecture WOrk\Programming And Algorithm\Images\cartoon-png-3157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638300"/>
            <a:ext cx="1905000" cy="35052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  <a:effectLst/>
              </a:rPr>
              <a:t>Programming Languages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4" name="Picture 3" descr="D:\%%% Dipto Lecture WOrk\Programming And Algorithm\Images\pl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00150"/>
            <a:ext cx="5105400" cy="306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2D16B6"/>
                </a:solidFill>
                <a:effectLst/>
              </a:rPr>
              <a:t>We Can Make</a:t>
            </a:r>
            <a:endParaRPr lang="en-US" sz="4000" dirty="0">
              <a:solidFill>
                <a:srgbClr val="2D16B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Desktop Apps</a:t>
            </a:r>
          </a:p>
          <a:p>
            <a:r>
              <a:rPr lang="en-US" dirty="0" smtClean="0"/>
              <a:t>Robot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Websites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1358" y="1047750"/>
            <a:ext cx="5753042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2D16B6"/>
                </a:solidFill>
                <a:effectLst/>
              </a:rPr>
              <a:t>Mobile Applications</a:t>
            </a:r>
            <a:endParaRPr lang="en-US" dirty="0">
              <a:solidFill>
                <a:srgbClr val="2D16B6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:\%%% Dipto Lecture WOrk\Programming And Algorithm\Images\app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23950"/>
            <a:ext cx="5867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7750"/>
            <a:ext cx="9144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146</Words>
  <Application>Microsoft Office PowerPoint</Application>
  <PresentationFormat>On-screen Show (16:9)</PresentationFormat>
  <Paragraphs>43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28 Days Later</vt:lpstr>
      <vt:lpstr>Arial</vt:lpstr>
      <vt:lpstr>BrookeShappell8</vt:lpstr>
      <vt:lpstr>Calibri</vt:lpstr>
      <vt:lpstr>Candara</vt:lpstr>
      <vt:lpstr>Consolas</vt:lpstr>
      <vt:lpstr>Vrinda</vt:lpstr>
      <vt:lpstr>Office Theme</vt:lpstr>
      <vt:lpstr>Programming and Algorithm</vt:lpstr>
      <vt:lpstr>Welcome to Basic Programming Class</vt:lpstr>
      <vt:lpstr>  What is Programming ?</vt:lpstr>
      <vt:lpstr>Who is Programmer? </vt:lpstr>
      <vt:lpstr>What is Programming Language?</vt:lpstr>
      <vt:lpstr>Programming Languages</vt:lpstr>
      <vt:lpstr>We Can Make</vt:lpstr>
      <vt:lpstr>Websites</vt:lpstr>
      <vt:lpstr>Mobile Applications</vt:lpstr>
      <vt:lpstr>Robot</vt:lpstr>
      <vt:lpstr>Variable</vt:lpstr>
      <vt:lpstr>Variable: Data Type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148</cp:revision>
  <dcterms:created xsi:type="dcterms:W3CDTF">2013-08-21T19:17:07Z</dcterms:created>
  <dcterms:modified xsi:type="dcterms:W3CDTF">2018-08-13T07:11:43Z</dcterms:modified>
</cp:coreProperties>
</file>