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97" r:id="rId5"/>
    <p:sldId id="298" r:id="rId6"/>
    <p:sldId id="299" r:id="rId7"/>
    <p:sldId id="292" r:id="rId8"/>
    <p:sldId id="300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Internet &amp; Web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10:Introduction to Web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Internet &amp; Web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Web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48768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 </a:t>
            </a:r>
            <a:r>
              <a:rPr lang="en-US" b="1" dirty="0" smtClean="0"/>
              <a:t>network of online content that is formatted in HTML and </a:t>
            </a:r>
            <a:r>
              <a:rPr lang="en-US" b="1" dirty="0" smtClean="0"/>
              <a:t>accessed </a:t>
            </a:r>
            <a:r>
              <a:rPr lang="en-US" b="1" dirty="0" smtClean="0"/>
              <a:t>via HTTP. 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A </a:t>
            </a:r>
            <a:r>
              <a:rPr lang="en-US" b="1" dirty="0" smtClean="0"/>
              <a:t>way of accessing information over the medium of the internet. </a:t>
            </a:r>
            <a:endParaRPr lang="en-US" b="1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D:\%%% Dipto Lecture WOrk\Web and Internet\Web &amp; Internet IV\Images  2\bbd1.jpg"/>
          <p:cNvPicPr/>
          <p:nvPr/>
        </p:nvPicPr>
        <p:blipFill>
          <a:blip r:embed="rId5"/>
          <a:srcRect l="48490" t="7037"/>
          <a:stretch>
            <a:fillRect/>
          </a:stretch>
        </p:blipFill>
        <p:spPr bwMode="auto">
          <a:xfrm>
            <a:off x="5402263" y="1885950"/>
            <a:ext cx="259873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Website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60960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</a:t>
            </a:r>
            <a:r>
              <a:rPr lang="en-US" b="1" dirty="0" smtClean="0"/>
              <a:t> </a:t>
            </a:r>
            <a:r>
              <a:rPr lang="en-US" b="1" dirty="0" smtClean="0"/>
              <a:t>collection of related web pages, including multimedia content, typically identified with a common domain name, and published on at least one web </a:t>
            </a:r>
            <a:r>
              <a:rPr lang="en-US" b="1" dirty="0" smtClean="0"/>
              <a:t>server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Ex: Wikipedia, LinkedIn.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78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Web and Internet\Web &amp; Internet IV\Images  2\2012%2F12%2F04%2F5b%2F9waystoaddl.aIm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150495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Webpage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60960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 building </a:t>
            </a:r>
            <a:r>
              <a:rPr lang="en-US" b="1" dirty="0" smtClean="0"/>
              <a:t>block of Website. </a:t>
            </a:r>
            <a:r>
              <a:rPr lang="en-US" b="1" dirty="0" smtClean="0"/>
              <a:t>Website </a:t>
            </a:r>
            <a:r>
              <a:rPr lang="en-US" b="1" dirty="0" smtClean="0"/>
              <a:t>is made up with multiple webpage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1700" dirty="0" smtClean="0"/>
              <a:t>There are two type of websites based on its webpage’s behavior. They are-</a:t>
            </a:r>
          </a:p>
          <a:p>
            <a:pPr lvl="0"/>
            <a:r>
              <a:rPr lang="en-US" sz="2200" b="1" dirty="0" smtClean="0">
                <a:solidFill>
                  <a:srgbClr val="C00000"/>
                </a:solidFill>
              </a:rPr>
              <a:t>Static</a:t>
            </a:r>
            <a:r>
              <a:rPr lang="en-US" sz="2200" dirty="0" smtClean="0">
                <a:solidFill>
                  <a:srgbClr val="C00000"/>
                </a:solidFill>
              </a:rPr>
              <a:t>- Content is fixed.</a:t>
            </a:r>
          </a:p>
          <a:p>
            <a:pPr lvl="0"/>
            <a:r>
              <a:rPr lang="en-US" sz="2200" b="1" dirty="0" smtClean="0">
                <a:solidFill>
                  <a:srgbClr val="C00000"/>
                </a:solidFill>
              </a:rPr>
              <a:t>Dynamic</a:t>
            </a:r>
            <a:r>
              <a:rPr lang="en-US" sz="2200" dirty="0" smtClean="0">
                <a:solidFill>
                  <a:srgbClr val="C00000"/>
                </a:solidFill>
              </a:rPr>
              <a:t>- Content is responsive and may change.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2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Static Vs Dynamic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352550"/>
            <a:ext cx="5943600" cy="344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Web and Internet\Web &amp; Internet IV\Images  2\domain-name-800x44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57350"/>
            <a:ext cx="5638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333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Domain Name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33600" y="1135618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</a:t>
            </a:r>
            <a:r>
              <a:rPr lang="en-US" b="1" dirty="0" smtClean="0"/>
              <a:t> human friendly way to locate/define a website on internet.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200" y="2476500"/>
            <a:ext cx="4644721" cy="3484714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</a:rPr>
              <a:t>gov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- Government agencies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</a:rPr>
              <a:t>edu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- Educational institutions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.org </a:t>
            </a:r>
            <a:r>
              <a:rPr lang="en-US" dirty="0" smtClean="0"/>
              <a:t>- Organizations (nonprofit)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.com </a:t>
            </a:r>
            <a:r>
              <a:rPr lang="en-US" dirty="0" smtClean="0"/>
              <a:t>- commercial business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76800" y="2419350"/>
            <a:ext cx="4495800" cy="3160864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.ca </a:t>
            </a:r>
            <a:r>
              <a:rPr lang="en-US" dirty="0" smtClean="0"/>
              <a:t>- Canada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</a:rPr>
              <a:t>th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Thailand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</a:rPr>
              <a:t>bd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-Bangladesh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.mil </a:t>
            </a:r>
            <a:r>
              <a:rPr lang="en-US" dirty="0" smtClean="0"/>
              <a:t>– </a:t>
            </a:r>
            <a:r>
              <a:rPr lang="en-US" dirty="0" smtClean="0"/>
              <a:t>Military</a:t>
            </a:r>
          </a:p>
          <a:p>
            <a:pPr algn="l"/>
            <a:r>
              <a:rPr lang="en-US" b="1" dirty="0" err="1" smtClean="0">
                <a:solidFill>
                  <a:srgbClr val="C00000"/>
                </a:solidFill>
              </a:rPr>
              <a:t>.net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- Network organizations</a:t>
            </a:r>
          </a:p>
          <a:p>
            <a:pPr algn="l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158115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Every domain name has a suffix that indicates which top level domain (TLD) it belongs to. There are only a limited number of such domains. </a:t>
            </a:r>
            <a:endParaRPr lang="en-US" dirty="0"/>
          </a:p>
        </p:txBody>
      </p:sp>
      <p:pic>
        <p:nvPicPr>
          <p:cNvPr id="13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7478" y="438150"/>
            <a:ext cx="736322" cy="833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Concept of Web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Website, Webpage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Domain Name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219</Words>
  <Application>Microsoft Office PowerPoint</Application>
  <PresentationFormat>On-screen Show (16:9)</PresentationFormat>
  <Paragraphs>46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Internet &amp; Web</vt:lpstr>
      <vt:lpstr>Welcome to Internet &amp; Web Class</vt:lpstr>
      <vt:lpstr>Web</vt:lpstr>
      <vt:lpstr>Website</vt:lpstr>
      <vt:lpstr>Webpage</vt:lpstr>
      <vt:lpstr>Static Vs Dynamic</vt:lpstr>
      <vt:lpstr>Domain Name</vt:lpstr>
      <vt:lpstr>Domain Name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233</cp:revision>
  <dcterms:created xsi:type="dcterms:W3CDTF">2013-08-21T19:17:07Z</dcterms:created>
  <dcterms:modified xsi:type="dcterms:W3CDTF">2018-08-25T09:47:48Z</dcterms:modified>
</cp:coreProperties>
</file>