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92" r:id="rId5"/>
    <p:sldId id="297" r:id="rId6"/>
    <p:sldId id="298" r:id="rId7"/>
    <p:sldId id="299" r:id="rId8"/>
    <p:sldId id="293" r:id="rId9"/>
    <p:sldId id="300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26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Internet &amp; Web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</a:t>
            </a:r>
            <a:r>
              <a:rPr lang="en-US" sz="2400" dirty="0" smtClean="0"/>
              <a:t>11: Web Browser, Protocol, Search Engine.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38350"/>
            <a:ext cx="4706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solidFill>
                <a:srgbClr val="2D16B6"/>
              </a:solidFill>
              <a:latin typeface="28 Days Later" pitchFamily="34" charset="0"/>
            </a:endParaRPr>
          </a:p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685801" y="1504950"/>
            <a:ext cx="320039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4591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504950"/>
            <a:ext cx="289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Today’s learning:</a:t>
            </a:r>
            <a:endParaRPr lang="en-US" dirty="0" smtClean="0"/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Web Browser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Web Protocol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Search Engine.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lvl="0" algn="ctr"/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</a:t>
            </a:r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Internet &amp; Web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:\%%% Dipto Lecture WOrk\Web and Internet\Web &amp; Internet IV\Images  2\chrome-windows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246845"/>
            <a:ext cx="5943600" cy="261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What is Web Browser?  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4950"/>
            <a:ext cx="4419600" cy="32004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b="1" dirty="0" smtClean="0"/>
              <a:t>A web browser </a:t>
            </a:r>
            <a:r>
              <a:rPr lang="en-US" dirty="0" smtClean="0"/>
              <a:t>(commonly referred to as a browser) </a:t>
            </a:r>
            <a:r>
              <a:rPr lang="en-US" b="1" dirty="0" smtClean="0"/>
              <a:t>is a software application for accessing information on the World Wide Web</a:t>
            </a:r>
            <a:r>
              <a:rPr lang="en-US" b="1" dirty="0" smtClean="0"/>
              <a:t>. </a:t>
            </a:r>
          </a:p>
          <a:p>
            <a:pPr lvl="0"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Browsers translate web pages and websites </a:t>
            </a:r>
            <a:r>
              <a:rPr lang="en-US" sz="1400" dirty="0" smtClean="0">
                <a:solidFill>
                  <a:srgbClr val="C00000"/>
                </a:solidFill>
              </a:rPr>
              <a:t>delivered</a:t>
            </a:r>
          </a:p>
          <a:p>
            <a:pPr lvl="0"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using </a:t>
            </a:r>
            <a:r>
              <a:rPr lang="en-US" sz="1400" dirty="0" smtClean="0">
                <a:solidFill>
                  <a:srgbClr val="C00000"/>
                </a:solidFill>
              </a:rPr>
              <a:t>Hypertext Transfer Protocol (HTTP) into </a:t>
            </a:r>
            <a:r>
              <a:rPr lang="en-US" sz="1400" dirty="0" smtClean="0">
                <a:solidFill>
                  <a:srgbClr val="C00000"/>
                </a:solidFill>
              </a:rPr>
              <a:t>human</a:t>
            </a:r>
          </a:p>
          <a:p>
            <a:pPr lvl="0"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readable </a:t>
            </a:r>
            <a:r>
              <a:rPr lang="en-US" sz="1400" dirty="0" smtClean="0">
                <a:solidFill>
                  <a:srgbClr val="C00000"/>
                </a:solidFill>
              </a:rPr>
              <a:t>content. 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endParaRPr 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3478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Browsers' benefits and key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2286000" y="1047750"/>
            <a:ext cx="4876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They're free to download.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You can have more than one on your computer.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They all work in a similar way.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They allow users to explore websites anywhere on the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Can be personalized by allowing users to add favorites or set a different home page (the first page that you see when you open your browser).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Browser Examples</a:t>
            </a:r>
            <a:endParaRPr lang="en-US" sz="3200" b="1" dirty="0" smtClean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276600" y="1504950"/>
            <a:ext cx="2590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b="1" dirty="0" smtClean="0"/>
              <a:t>Google Chrome</a:t>
            </a:r>
          </a:p>
          <a:p>
            <a:pPr lvl="0"/>
            <a:r>
              <a:rPr lang="en-US" sz="2000" b="1" dirty="0" smtClean="0"/>
              <a:t>Apple Safari</a:t>
            </a:r>
          </a:p>
          <a:p>
            <a:pPr lvl="0"/>
            <a:r>
              <a:rPr lang="en-US" sz="2000" b="1" dirty="0" smtClean="0"/>
              <a:t>UC Browser</a:t>
            </a:r>
          </a:p>
          <a:p>
            <a:pPr lvl="0"/>
            <a:r>
              <a:rPr lang="en-US" sz="2000" b="1" dirty="0" smtClean="0"/>
              <a:t>Mozilla Firefox</a:t>
            </a:r>
          </a:p>
          <a:p>
            <a:pPr lvl="0"/>
            <a:r>
              <a:rPr lang="en-US" sz="2000" b="1" dirty="0" smtClean="0"/>
              <a:t>Internet Explorer</a:t>
            </a:r>
            <a:endParaRPr lang="en-US" sz="2000" b="1" dirty="0"/>
          </a:p>
        </p:txBody>
      </p:sp>
      <p:pic>
        <p:nvPicPr>
          <p:cNvPr id="8" name="Picture 7" descr="D:\%%% Dipto Lecture WOrk\Web and Internet\Web &amp; Internet V\Images  2\browsers1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333750"/>
            <a:ext cx="5943600" cy="157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:\%%% Dipto Lecture WOrk\Web and Internet\Web &amp; Internet V\Images  2\aHR0cDovL3d3dy5sYXB0b3BtYWcuY29tL2ltYWdlcy93cC9wdXJjaC1hcGkvaW5jb250ZW50LzIwMTQvMDMvQ2hyb21lX0ludGVyZmFjZS5qcGc=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52550"/>
            <a:ext cx="5699362" cy="337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Chrome Browser Interface</a:t>
            </a:r>
            <a:endParaRPr lang="en-US" sz="3200" b="1" dirty="0" smtClean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What is URL? 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9750"/>
            <a:ext cx="3733800" cy="32004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b="1" dirty="0" smtClean="0"/>
              <a:t>URL stands for Uniform Resource Locator, and is used to specify addresses on the World Wide Web. </a:t>
            </a:r>
            <a:r>
              <a:rPr lang="en-US" b="1" dirty="0" smtClean="0"/>
              <a:t> </a:t>
            </a:r>
            <a:endParaRPr 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7" name="Picture 6" descr="D:\%%% Dipto Lecture WOrk\Web and Internet\Web &amp; Internet V\Images  2\main-qimg-588b527007fe7c9eba9b1f6eafddc680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1885950"/>
            <a:ext cx="43266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:\%%% Dipto Lecture WOrk\Web and Internet\Web &amp; Internet V\Images  2\redirect-http-http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809750"/>
            <a:ext cx="281627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50776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Web Protocol</a:t>
            </a:r>
            <a:endParaRPr lang="en-US" sz="3200" b="1" dirty="0" smtClean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10" name="Picture 9" descr="D:\%%% Dipto Lecture WOrk\Web and Internet\Web &amp; Internet V\Images  2\http-www-12818759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1809750"/>
            <a:ext cx="2743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971800" y="142875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HTTP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0200" y="142875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HTTPS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386715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Hypertext Transfer Protocol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386715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Hypertext Transfer Protocol over Secure Socket Layer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:\%%% Dipto Lecture WOrk\Web and Internet\Web &amp; Internet V\Images  2\sc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733550"/>
            <a:ext cx="2743200" cy="199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50776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Search Engine</a:t>
            </a:r>
            <a:endParaRPr lang="en-US" sz="3200" b="1" dirty="0" smtClean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057400" y="89535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 </a:t>
            </a:r>
            <a:r>
              <a:rPr lang="en-US" b="1" dirty="0" smtClean="0"/>
              <a:t>service that allows Internet users to search for content via the </a:t>
            </a:r>
            <a:r>
              <a:rPr lang="en-US" b="1" dirty="0" smtClean="0"/>
              <a:t>WWW</a:t>
            </a:r>
            <a:endParaRPr lang="en-US" b="1" dirty="0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133600" y="1733550"/>
            <a:ext cx="6019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itchFamily="34" charset="0"/>
                <a:ea typeface="Calibri" pitchFamily="34" charset="0"/>
                <a:cs typeface="Times New Roman" pitchFamily="18" charset="0"/>
              </a:rPr>
              <a:t>Some Popular Search Engine: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ndara" pitchFamily="34" charset="0"/>
                <a:ea typeface="Calibri" pitchFamily="34" charset="0"/>
                <a:cs typeface="Times New Roman" pitchFamily="18" charset="0"/>
              </a:rPr>
              <a:t>Google.  (www.google.com)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ndara" pitchFamily="34" charset="0"/>
                <a:ea typeface="Calibri" pitchFamily="34" charset="0"/>
                <a:cs typeface="Times New Roman" pitchFamily="18" charset="0"/>
              </a:rPr>
              <a:t>Bing.   (www.bing.com)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ndara" pitchFamily="34" charset="0"/>
                <a:ea typeface="Calibri" pitchFamily="34" charset="0"/>
                <a:cs typeface="Times New Roman" pitchFamily="18" charset="0"/>
              </a:rPr>
              <a:t>Duck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ndara" pitchFamily="34" charset="0"/>
                <a:ea typeface="Calibri" pitchFamily="34" charset="0"/>
                <a:cs typeface="Times New Roman" pitchFamily="18" charset="0"/>
              </a:rPr>
              <a:t>Duck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ndara" pitchFamily="34" charset="0"/>
                <a:ea typeface="Calibri" pitchFamily="34" charset="0"/>
                <a:cs typeface="Times New Roman" pitchFamily="18" charset="0"/>
              </a:rPr>
              <a:t> Go.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ndara" pitchFamily="34" charset="0"/>
                <a:ea typeface="Calibri" pitchFamily="34" charset="0"/>
                <a:cs typeface="Times New Roman" pitchFamily="18" charset="0"/>
              </a:rPr>
              <a:t>(www.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ndara" pitchFamily="34" charset="0"/>
                <a:ea typeface="Calibri" pitchFamily="34" charset="0"/>
                <a:cs typeface="Times New Roman" pitchFamily="18" charset="0"/>
              </a:rPr>
              <a:t>DuckDuckGo.com)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ndara" pitchFamily="34" charset="0"/>
                <a:ea typeface="Calibri" pitchFamily="34" charset="0"/>
                <a:cs typeface="Times New Roman" pitchFamily="18" charset="0"/>
              </a:rPr>
              <a:t>Yahoo  (www.Yahoo.com)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255</Words>
  <Application>Microsoft Office PowerPoint</Application>
  <PresentationFormat>On-screen Show (16:9)</PresentationFormat>
  <Paragraphs>59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Internet &amp; Web</vt:lpstr>
      <vt:lpstr>Welcome to Internet &amp; Web Class</vt:lpstr>
      <vt:lpstr>What is Web Browser?  </vt:lpstr>
      <vt:lpstr>Browsers' benefits and key features</vt:lpstr>
      <vt:lpstr>Browser Examples</vt:lpstr>
      <vt:lpstr>Chrome Browser Interface</vt:lpstr>
      <vt:lpstr>What is URL? </vt:lpstr>
      <vt:lpstr>Web Protocol</vt:lpstr>
      <vt:lpstr>Search Engine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238</cp:revision>
  <dcterms:created xsi:type="dcterms:W3CDTF">2013-08-21T19:17:07Z</dcterms:created>
  <dcterms:modified xsi:type="dcterms:W3CDTF">2018-08-25T10:09:53Z</dcterms:modified>
</cp:coreProperties>
</file>