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85" r:id="rId5"/>
    <p:sldId id="286" r:id="rId6"/>
    <p:sldId id="292" r:id="rId7"/>
    <p:sldId id="293" r:id="rId8"/>
    <p:sldId id="294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26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HTML 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13: 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</a:t>
            </a:r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HTML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 What is HTML?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581150"/>
            <a:ext cx="6104234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HTML stands for ‘Hyper text markup language’. Hypertext Markup Language is the standard markup language for creating web pages and web applications. </a:t>
            </a: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278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10" name="Picture 9" descr="D:\%%% Dipto Lecture WOrk\HTML\1. HTML Introduction\Images  2\html-cover-page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1885950"/>
            <a:ext cx="3505200" cy="228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HTML Version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1026" name="Picture 2" descr="D:\%%% Dipto Lecture WOrk\HTML\1. HTML Introduction\Images  2\v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428750"/>
            <a:ext cx="5714999" cy="31321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HTML Benefits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 rot="14496762">
            <a:off x="2978255" y="1003298"/>
            <a:ext cx="3523480" cy="395024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190750"/>
            <a:ext cx="34229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Simple to use and understand.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All browsers support HTML.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HTML and XML similar.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High speed loading time.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28750"/>
            <a:ext cx="6172200" cy="332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Ex1: Sample web page using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77542"/>
            <a:ext cx="6172200" cy="330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Ex2: Sample web page using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03594"/>
            <a:ext cx="6172200" cy="347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Ex3: Sample web page using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38350"/>
            <a:ext cx="4706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solidFill>
                <a:srgbClr val="2D16B6"/>
              </a:solidFill>
              <a:latin typeface="28 Days Later" pitchFamily="34" charset="0"/>
            </a:endParaRPr>
          </a:p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685801" y="1504950"/>
            <a:ext cx="320039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4591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504950"/>
            <a:ext cx="2438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Today’s learning:</a:t>
            </a:r>
            <a:endParaRPr lang="en-US" dirty="0" smtClean="0"/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HTML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HTML Version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Usefulness 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107</Words>
  <Application>Microsoft Office PowerPoint</Application>
  <PresentationFormat>On-screen Show (16:9)</PresentationFormat>
  <Paragraphs>36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HTML </vt:lpstr>
      <vt:lpstr>Welcome to HTML Class</vt:lpstr>
      <vt:lpstr>  What is HTML?</vt:lpstr>
      <vt:lpstr>HTML Version</vt:lpstr>
      <vt:lpstr>HTML Benefits</vt:lpstr>
      <vt:lpstr>Ex1: Sample web page using HTML</vt:lpstr>
      <vt:lpstr>Ex2: Sample web page using HTML</vt:lpstr>
      <vt:lpstr>Ex3: Sample web page using HTML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213</cp:revision>
  <dcterms:created xsi:type="dcterms:W3CDTF">2013-08-21T19:17:07Z</dcterms:created>
  <dcterms:modified xsi:type="dcterms:W3CDTF">2018-08-26T01:21:03Z</dcterms:modified>
</cp:coreProperties>
</file>